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0"/>
  </p:notesMasterIdLst>
  <p:handoutMasterIdLst>
    <p:handoutMasterId r:id="rId11"/>
  </p:handoutMasterIdLst>
  <p:sldIdLst>
    <p:sldId id="256" r:id="rId2"/>
    <p:sldId id="341" r:id="rId3"/>
    <p:sldId id="332" r:id="rId4"/>
    <p:sldId id="318" r:id="rId5"/>
    <p:sldId id="292" r:id="rId6"/>
    <p:sldId id="316" r:id="rId7"/>
    <p:sldId id="339" r:id="rId8"/>
    <p:sldId id="340"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976"/>
    <a:srgbClr val="2B4769"/>
    <a:srgbClr val="AE852D"/>
    <a:srgbClr val="996600"/>
    <a:srgbClr val="1F497D"/>
    <a:srgbClr val="D1D4DB"/>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1" autoAdjust="0"/>
    <p:restoredTop sz="92326" autoAdjust="0"/>
  </p:normalViewPr>
  <p:slideViewPr>
    <p:cSldViewPr>
      <p:cViewPr varScale="1">
        <p:scale>
          <a:sx n="106" d="100"/>
          <a:sy n="106" d="100"/>
        </p:scale>
        <p:origin x="177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E2D17B-BD26-41B3-B399-CF603F03B66E}"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07FABA9D-50E3-487F-B2E0-A53A6C0EEDC6}">
      <dgm:prSet phldrT="[Text]" custT="1"/>
      <dgm:spPr>
        <a:solidFill>
          <a:srgbClr val="AE852D"/>
        </a:solidFill>
      </dgm:spPr>
      <dgm:t>
        <a:bodyPr/>
        <a:lstStyle/>
        <a:p>
          <a:pPr rtl="1"/>
          <a:r>
            <a:rPr lang="ar-KW" sz="2000" dirty="0" smtClean="0">
              <a:solidFill>
                <a:schemeClr val="tx1"/>
              </a:solidFill>
              <a:latin typeface="Calibri"/>
              <a:ea typeface="Calibri"/>
              <a:cs typeface="mohammad bold art 1" pitchFamily="2" charset="-78"/>
            </a:rPr>
            <a:t>الهدف الاستراتيجي</a:t>
          </a:r>
          <a:endParaRPr lang="en-US" sz="2000" dirty="0">
            <a:solidFill>
              <a:schemeClr val="tx1"/>
            </a:solidFill>
            <a:latin typeface="Calibri"/>
            <a:ea typeface="Calibri"/>
            <a:cs typeface="mohammad bold art 1" pitchFamily="2" charset="-78"/>
          </a:endParaRPr>
        </a:p>
      </dgm:t>
    </dgm:pt>
    <dgm:pt modelId="{8CCF0C59-370F-45A2-961D-AB6343BCB8B2}" type="parTrans" cxnId="{47829339-1D34-4624-A9D6-285D3B84E804}">
      <dgm:prSet/>
      <dgm:spPr/>
      <dgm:t>
        <a:bodyPr/>
        <a:lstStyle/>
        <a:p>
          <a:pPr rtl="1"/>
          <a:endParaRPr lang="en-US"/>
        </a:p>
      </dgm:t>
    </dgm:pt>
    <dgm:pt modelId="{0BA8E72D-0490-4D91-92E0-1CB3201BA14A}" type="sibTrans" cxnId="{47829339-1D34-4624-A9D6-285D3B84E804}">
      <dgm:prSet/>
      <dgm:spPr/>
      <dgm:t>
        <a:bodyPr/>
        <a:lstStyle/>
        <a:p>
          <a:pPr rtl="1"/>
          <a:endParaRPr lang="en-US"/>
        </a:p>
      </dgm:t>
    </dgm:pt>
    <dgm:pt modelId="{CC5D8D56-9A55-43EE-A713-8B137D51E73F}">
      <dgm:prSet phldrT="[Text]" custT="1"/>
      <dgm:spPr>
        <a:solidFill>
          <a:srgbClr val="AE852D"/>
        </a:solidFill>
      </dgm:spPr>
      <dgm:t>
        <a:bodyPr/>
        <a:lstStyle/>
        <a:p>
          <a:pPr rtl="1"/>
          <a:r>
            <a:rPr lang="ar-KW" sz="2000" dirty="0" smtClean="0">
              <a:solidFill>
                <a:schemeClr val="tx1"/>
              </a:solidFill>
              <a:latin typeface="Calibri"/>
              <a:ea typeface="Calibri"/>
              <a:cs typeface="mohammad bold art 1" pitchFamily="2" charset="-78"/>
            </a:rPr>
            <a:t>الهدف التشريعي</a:t>
          </a:r>
          <a:endParaRPr lang="en-US" sz="2000" dirty="0">
            <a:solidFill>
              <a:schemeClr val="tx1"/>
            </a:solidFill>
          </a:endParaRPr>
        </a:p>
      </dgm:t>
    </dgm:pt>
    <dgm:pt modelId="{A6E4E196-C482-4715-84EE-B2799E047AC3}" type="parTrans" cxnId="{3F910A30-6BD4-4F7C-AE9E-7AE2197B796E}">
      <dgm:prSet/>
      <dgm:spPr/>
      <dgm:t>
        <a:bodyPr/>
        <a:lstStyle/>
        <a:p>
          <a:pPr rtl="1"/>
          <a:endParaRPr lang="en-US"/>
        </a:p>
      </dgm:t>
    </dgm:pt>
    <dgm:pt modelId="{F988F8D4-7342-49E5-9099-5CEDD1CC33F4}" type="sibTrans" cxnId="{3F910A30-6BD4-4F7C-AE9E-7AE2197B796E}">
      <dgm:prSet/>
      <dgm:spPr/>
      <dgm:t>
        <a:bodyPr/>
        <a:lstStyle/>
        <a:p>
          <a:pPr rtl="1"/>
          <a:endParaRPr lang="en-US"/>
        </a:p>
      </dgm:t>
    </dgm:pt>
    <dgm:pt modelId="{099ABF48-B5FA-42F8-A430-04CF4EC87FFC}">
      <dgm:prSet phldrT="[Text]" custT="1"/>
      <dgm:spPr>
        <a:solidFill>
          <a:srgbClr val="014976"/>
        </a:solidFill>
      </dgm:spPr>
      <dgm:t>
        <a:bodyPr/>
        <a:lstStyle/>
        <a:p>
          <a:pPr algn="justLow" rtl="1">
            <a:lnSpc>
              <a:spcPct val="100000"/>
            </a:lnSpc>
          </a:pPr>
          <a:r>
            <a:rPr lang="ar-KW" sz="2000" dirty="0" smtClean="0">
              <a:solidFill>
                <a:schemeClr val="bg1"/>
              </a:solidFill>
              <a:cs typeface="mohammad bold art 1" pitchFamily="2" charset="-78"/>
            </a:rPr>
            <a:t>تطبيق أحكام الفصل الثالث من الكتاب الخامس من اللائحة التنفيذية للقانون رقم 7 لسنة 2010 وتعديلاتهما.</a:t>
          </a:r>
          <a:endParaRPr lang="en-US" sz="2000" dirty="0">
            <a:solidFill>
              <a:schemeClr val="bg1"/>
            </a:solidFill>
          </a:endParaRPr>
        </a:p>
      </dgm:t>
    </dgm:pt>
    <dgm:pt modelId="{598E778E-410D-43B8-8284-FD40D2340444}" type="parTrans" cxnId="{886B0FBC-8C89-4F18-97D9-60BCA21F9D9A}">
      <dgm:prSet/>
      <dgm:spPr/>
      <dgm:t>
        <a:bodyPr/>
        <a:lstStyle/>
        <a:p>
          <a:pPr rtl="1"/>
          <a:endParaRPr lang="en-US"/>
        </a:p>
      </dgm:t>
    </dgm:pt>
    <dgm:pt modelId="{4E9C57FC-B06C-4D5E-B28B-99A4C57E40B5}" type="sibTrans" cxnId="{886B0FBC-8C89-4F18-97D9-60BCA21F9D9A}">
      <dgm:prSet/>
      <dgm:spPr/>
      <dgm:t>
        <a:bodyPr/>
        <a:lstStyle/>
        <a:p>
          <a:pPr rtl="1"/>
          <a:endParaRPr lang="en-US"/>
        </a:p>
      </dgm:t>
    </dgm:pt>
    <dgm:pt modelId="{096D5D45-BB87-406C-8881-F5665B2BF33E}">
      <dgm:prSet custT="1"/>
      <dgm:spPr>
        <a:solidFill>
          <a:srgbClr val="014976"/>
        </a:solidFill>
      </dgm:spPr>
      <dgm:t>
        <a:bodyPr/>
        <a:lstStyle/>
        <a:p>
          <a:pPr algn="justLow" rtl="1">
            <a:lnSpc>
              <a:spcPct val="100000"/>
            </a:lnSpc>
          </a:pPr>
          <a:r>
            <a:rPr lang="ar-KW" sz="2000" dirty="0" smtClean="0">
              <a:solidFill>
                <a:schemeClr val="bg1"/>
              </a:solidFill>
              <a:cs typeface="mohammad bold art 1" pitchFamily="2" charset="-78"/>
            </a:rPr>
            <a:t>الارتقاء بمستوى الكفاءة المهنية للعاملين في أطراف عديدة لدى منظومة أسواق المال من الوظائف واجبة التسجيل من خلال التعليم المهني والاختبارات التأهيلية بما يتوافق مع المعايير الدولية المطبقة والتوصل إلى بيئة استثمارية جاذبة تحظى بثقة المستثمرين وتمتلك المقومات المطلوبة.</a:t>
          </a:r>
          <a:endParaRPr lang="en-US" sz="2000" dirty="0">
            <a:solidFill>
              <a:schemeClr val="bg1"/>
            </a:solidFill>
            <a:latin typeface="Calibri"/>
            <a:ea typeface="Calibri"/>
            <a:cs typeface="mohammad bold art 1" pitchFamily="2" charset="-78"/>
          </a:endParaRPr>
        </a:p>
      </dgm:t>
    </dgm:pt>
    <dgm:pt modelId="{B64A855F-66AB-4993-9DB4-E1AED8960AD1}" type="parTrans" cxnId="{4750F697-7F0B-4EFB-9490-96B93C3949C7}">
      <dgm:prSet/>
      <dgm:spPr/>
      <dgm:t>
        <a:bodyPr/>
        <a:lstStyle/>
        <a:p>
          <a:endParaRPr lang="en-US"/>
        </a:p>
      </dgm:t>
    </dgm:pt>
    <dgm:pt modelId="{416AC18F-0AF9-447E-8C37-55D12C627C11}" type="sibTrans" cxnId="{4750F697-7F0B-4EFB-9490-96B93C3949C7}">
      <dgm:prSet/>
      <dgm:spPr/>
      <dgm:t>
        <a:bodyPr/>
        <a:lstStyle/>
        <a:p>
          <a:endParaRPr lang="en-US"/>
        </a:p>
      </dgm:t>
    </dgm:pt>
    <dgm:pt modelId="{4A0E2D14-30BC-4996-8D99-F7DF836DEE36}" type="pres">
      <dgm:prSet presAssocID="{DCE2D17B-BD26-41B3-B399-CF603F03B66E}" presName="Name0" presStyleCnt="0">
        <dgm:presLayoutVars>
          <dgm:dir val="rev"/>
          <dgm:animLvl val="lvl"/>
          <dgm:resizeHandles val="exact"/>
        </dgm:presLayoutVars>
      </dgm:prSet>
      <dgm:spPr/>
      <dgm:t>
        <a:bodyPr/>
        <a:lstStyle/>
        <a:p>
          <a:endParaRPr lang="en-US"/>
        </a:p>
      </dgm:t>
    </dgm:pt>
    <dgm:pt modelId="{D8C03BAE-4579-4255-97C2-C76EA0E9A149}" type="pres">
      <dgm:prSet presAssocID="{07FABA9D-50E3-487F-B2E0-A53A6C0EEDC6}" presName="linNode" presStyleCnt="0"/>
      <dgm:spPr/>
    </dgm:pt>
    <dgm:pt modelId="{130A11C2-7016-4026-ABEC-C6E5F8CFA84D}" type="pres">
      <dgm:prSet presAssocID="{07FABA9D-50E3-487F-B2E0-A53A6C0EEDC6}" presName="parentText" presStyleLbl="node1" presStyleIdx="0" presStyleCnt="2" custScaleX="55608" custScaleY="82608">
        <dgm:presLayoutVars>
          <dgm:chMax val="1"/>
          <dgm:bulletEnabled val="1"/>
        </dgm:presLayoutVars>
      </dgm:prSet>
      <dgm:spPr/>
      <dgm:t>
        <a:bodyPr/>
        <a:lstStyle/>
        <a:p>
          <a:endParaRPr lang="en-US"/>
        </a:p>
      </dgm:t>
    </dgm:pt>
    <dgm:pt modelId="{A8D35505-1275-4A17-85D9-2500DCBC8683}" type="pres">
      <dgm:prSet presAssocID="{07FABA9D-50E3-487F-B2E0-A53A6C0EEDC6}" presName="descendantText" presStyleLbl="alignAccFollowNode1" presStyleIdx="0" presStyleCnt="2" custScaleX="124775" custScaleY="103149" custLinFactNeighborX="-1734">
        <dgm:presLayoutVars>
          <dgm:bulletEnabled val="1"/>
        </dgm:presLayoutVars>
      </dgm:prSet>
      <dgm:spPr/>
      <dgm:t>
        <a:bodyPr/>
        <a:lstStyle/>
        <a:p>
          <a:endParaRPr lang="en-US"/>
        </a:p>
      </dgm:t>
    </dgm:pt>
    <dgm:pt modelId="{70FE4872-8122-477E-8EC3-1363192B62B0}" type="pres">
      <dgm:prSet presAssocID="{0BA8E72D-0490-4D91-92E0-1CB3201BA14A}" presName="sp" presStyleCnt="0"/>
      <dgm:spPr/>
    </dgm:pt>
    <dgm:pt modelId="{215EB752-DA36-45C2-8C6F-6B2720432413}" type="pres">
      <dgm:prSet presAssocID="{CC5D8D56-9A55-43EE-A713-8B137D51E73F}" presName="linNode" presStyleCnt="0"/>
      <dgm:spPr/>
    </dgm:pt>
    <dgm:pt modelId="{B82E5066-2002-4FB5-B4C6-E8CA612EC7AA}" type="pres">
      <dgm:prSet presAssocID="{CC5D8D56-9A55-43EE-A713-8B137D51E73F}" presName="parentText" presStyleLbl="node1" presStyleIdx="1" presStyleCnt="2" custScaleX="55608" custScaleY="35027">
        <dgm:presLayoutVars>
          <dgm:chMax val="1"/>
          <dgm:bulletEnabled val="1"/>
        </dgm:presLayoutVars>
      </dgm:prSet>
      <dgm:spPr/>
      <dgm:t>
        <a:bodyPr/>
        <a:lstStyle/>
        <a:p>
          <a:endParaRPr lang="en-US"/>
        </a:p>
      </dgm:t>
    </dgm:pt>
    <dgm:pt modelId="{A676FB07-F7DC-4A03-B7CB-C1F7181F8DBB}" type="pres">
      <dgm:prSet presAssocID="{CC5D8D56-9A55-43EE-A713-8B137D51E73F}" presName="descendantText" presStyleLbl="alignAccFollowNode1" presStyleIdx="1" presStyleCnt="2" custScaleX="124127" custScaleY="41989">
        <dgm:presLayoutVars>
          <dgm:bulletEnabled val="1"/>
        </dgm:presLayoutVars>
      </dgm:prSet>
      <dgm:spPr/>
      <dgm:t>
        <a:bodyPr/>
        <a:lstStyle/>
        <a:p>
          <a:endParaRPr lang="en-US"/>
        </a:p>
      </dgm:t>
    </dgm:pt>
  </dgm:ptLst>
  <dgm:cxnLst>
    <dgm:cxn modelId="{BFA6DF2F-486B-4C01-AA12-A266F1E09B0D}" type="presOf" srcId="{DCE2D17B-BD26-41B3-B399-CF603F03B66E}" destId="{4A0E2D14-30BC-4996-8D99-F7DF836DEE36}" srcOrd="0" destOrd="0" presId="urn:microsoft.com/office/officeart/2005/8/layout/vList5"/>
    <dgm:cxn modelId="{3F910A30-6BD4-4F7C-AE9E-7AE2197B796E}" srcId="{DCE2D17B-BD26-41B3-B399-CF603F03B66E}" destId="{CC5D8D56-9A55-43EE-A713-8B137D51E73F}" srcOrd="1" destOrd="0" parTransId="{A6E4E196-C482-4715-84EE-B2799E047AC3}" sibTransId="{F988F8D4-7342-49E5-9099-5CEDD1CC33F4}"/>
    <dgm:cxn modelId="{841FB121-0E72-4B4A-89F2-7544770DD488}" type="presOf" srcId="{096D5D45-BB87-406C-8881-F5665B2BF33E}" destId="{A8D35505-1275-4A17-85D9-2500DCBC8683}" srcOrd="0" destOrd="0" presId="urn:microsoft.com/office/officeart/2005/8/layout/vList5"/>
    <dgm:cxn modelId="{47829339-1D34-4624-A9D6-285D3B84E804}" srcId="{DCE2D17B-BD26-41B3-B399-CF603F03B66E}" destId="{07FABA9D-50E3-487F-B2E0-A53A6C0EEDC6}" srcOrd="0" destOrd="0" parTransId="{8CCF0C59-370F-45A2-961D-AB6343BCB8B2}" sibTransId="{0BA8E72D-0490-4D91-92E0-1CB3201BA14A}"/>
    <dgm:cxn modelId="{4750F697-7F0B-4EFB-9490-96B93C3949C7}" srcId="{07FABA9D-50E3-487F-B2E0-A53A6C0EEDC6}" destId="{096D5D45-BB87-406C-8881-F5665B2BF33E}" srcOrd="0" destOrd="0" parTransId="{B64A855F-66AB-4993-9DB4-E1AED8960AD1}" sibTransId="{416AC18F-0AF9-447E-8C37-55D12C627C11}"/>
    <dgm:cxn modelId="{8113FB6B-2EB1-4913-9480-7E342FF08261}" type="presOf" srcId="{099ABF48-B5FA-42F8-A430-04CF4EC87FFC}" destId="{A676FB07-F7DC-4A03-B7CB-C1F7181F8DBB}" srcOrd="0" destOrd="0" presId="urn:microsoft.com/office/officeart/2005/8/layout/vList5"/>
    <dgm:cxn modelId="{AE043B2D-3B35-4373-A6F0-F9408430ADC5}" type="presOf" srcId="{CC5D8D56-9A55-43EE-A713-8B137D51E73F}" destId="{B82E5066-2002-4FB5-B4C6-E8CA612EC7AA}" srcOrd="0" destOrd="0" presId="urn:microsoft.com/office/officeart/2005/8/layout/vList5"/>
    <dgm:cxn modelId="{886B0FBC-8C89-4F18-97D9-60BCA21F9D9A}" srcId="{CC5D8D56-9A55-43EE-A713-8B137D51E73F}" destId="{099ABF48-B5FA-42F8-A430-04CF4EC87FFC}" srcOrd="0" destOrd="0" parTransId="{598E778E-410D-43B8-8284-FD40D2340444}" sibTransId="{4E9C57FC-B06C-4D5E-B28B-99A4C57E40B5}"/>
    <dgm:cxn modelId="{74CA07AF-F078-4946-BD0D-C5ACEE1F74DE}" type="presOf" srcId="{07FABA9D-50E3-487F-B2E0-A53A6C0EEDC6}" destId="{130A11C2-7016-4026-ABEC-C6E5F8CFA84D}" srcOrd="0" destOrd="0" presId="urn:microsoft.com/office/officeart/2005/8/layout/vList5"/>
    <dgm:cxn modelId="{8E057383-ECF6-4DA0-90E3-56BBF7DCDA29}" type="presParOf" srcId="{4A0E2D14-30BC-4996-8D99-F7DF836DEE36}" destId="{D8C03BAE-4579-4255-97C2-C76EA0E9A149}" srcOrd="0" destOrd="0" presId="urn:microsoft.com/office/officeart/2005/8/layout/vList5"/>
    <dgm:cxn modelId="{5D503170-6D14-4378-9DF2-97A59A9058F2}" type="presParOf" srcId="{D8C03BAE-4579-4255-97C2-C76EA0E9A149}" destId="{130A11C2-7016-4026-ABEC-C6E5F8CFA84D}" srcOrd="0" destOrd="0" presId="urn:microsoft.com/office/officeart/2005/8/layout/vList5"/>
    <dgm:cxn modelId="{AF102F8C-E1EF-4004-8A50-B309D61D8264}" type="presParOf" srcId="{D8C03BAE-4579-4255-97C2-C76EA0E9A149}" destId="{A8D35505-1275-4A17-85D9-2500DCBC8683}" srcOrd="1" destOrd="0" presId="urn:microsoft.com/office/officeart/2005/8/layout/vList5"/>
    <dgm:cxn modelId="{83768E54-B5FC-4231-8C8A-D5BD4E838669}" type="presParOf" srcId="{4A0E2D14-30BC-4996-8D99-F7DF836DEE36}" destId="{70FE4872-8122-477E-8EC3-1363192B62B0}" srcOrd="1" destOrd="0" presId="urn:microsoft.com/office/officeart/2005/8/layout/vList5"/>
    <dgm:cxn modelId="{90AE31FF-CBEE-44A4-8500-10F8E933A152}" type="presParOf" srcId="{4A0E2D14-30BC-4996-8D99-F7DF836DEE36}" destId="{215EB752-DA36-45C2-8C6F-6B2720432413}" srcOrd="2" destOrd="0" presId="urn:microsoft.com/office/officeart/2005/8/layout/vList5"/>
    <dgm:cxn modelId="{A6CEBA71-3D56-49E0-AE5C-6C5F60454D5F}" type="presParOf" srcId="{215EB752-DA36-45C2-8C6F-6B2720432413}" destId="{B82E5066-2002-4FB5-B4C6-E8CA612EC7AA}" srcOrd="0" destOrd="0" presId="urn:microsoft.com/office/officeart/2005/8/layout/vList5"/>
    <dgm:cxn modelId="{85434F43-8DF5-4052-BE98-AFB954651F5E}" type="presParOf" srcId="{215EB752-DA36-45C2-8C6F-6B2720432413}" destId="{A676FB07-F7DC-4A03-B7CB-C1F7181F8DBB}" srcOrd="1" destOrd="0" presId="urn:microsoft.com/office/officeart/2005/8/layout/vList5"/>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3EC926-45B8-4D25-9FEE-5CAC2DA3ED5D}" type="doc">
      <dgm:prSet loTypeId="urn:microsoft.com/office/officeart/2005/8/layout/vList3" loCatId="list" qsTypeId="urn:microsoft.com/office/officeart/2005/8/quickstyle/simple1" qsCatId="simple" csTypeId="urn:microsoft.com/office/officeart/2005/8/colors/accent0_3" csCatId="mainScheme" phldr="1"/>
      <dgm:spPr/>
    </dgm:pt>
    <dgm:pt modelId="{8C63D2B5-00E4-4AF9-AB78-548B7DDBDD5B}">
      <dgm:prSet phldrT="[Text]" custT="1"/>
      <dgm:spPr>
        <a:solidFill>
          <a:srgbClr val="014976"/>
        </a:solidFill>
      </dgm:spPr>
      <dgm:t>
        <a:bodyPr/>
        <a:lstStyle/>
        <a:p>
          <a:pPr algn="justLow" rtl="1"/>
          <a:r>
            <a:rPr lang="ar-KW" sz="2000" dirty="0" smtClean="0">
              <a:cs typeface="mohammad bold art 1" pitchFamily="2" charset="-78"/>
            </a:rPr>
            <a:t>التدريب للاختبارات اختياري وتتم عملية التحضير للاختبارات التأهيلية عن طريق الدراسة الذاتية. </a:t>
          </a:r>
          <a:endParaRPr lang="en-US" sz="2000" dirty="0">
            <a:cs typeface="mohammad bold art 1" pitchFamily="2" charset="-78"/>
          </a:endParaRPr>
        </a:p>
      </dgm:t>
    </dgm:pt>
    <dgm:pt modelId="{91B86D21-D231-422F-B9A1-759EDFA42AA4}" type="parTrans" cxnId="{693E4FC5-417F-40AB-94E6-27EAC2335795}">
      <dgm:prSet/>
      <dgm:spPr/>
      <dgm:t>
        <a:bodyPr/>
        <a:lstStyle/>
        <a:p>
          <a:endParaRPr lang="en-US" sz="2000"/>
        </a:p>
      </dgm:t>
    </dgm:pt>
    <dgm:pt modelId="{E4F07F13-4707-4EB0-90BA-82A463DD0F7F}" type="sibTrans" cxnId="{693E4FC5-417F-40AB-94E6-27EAC2335795}">
      <dgm:prSet/>
      <dgm:spPr/>
      <dgm:t>
        <a:bodyPr/>
        <a:lstStyle/>
        <a:p>
          <a:endParaRPr lang="en-US" sz="2000"/>
        </a:p>
      </dgm:t>
    </dgm:pt>
    <dgm:pt modelId="{BADF24DA-249C-42DD-9E1B-8CCD71508AFE}">
      <dgm:prSet phldrT="[Text]" custT="1"/>
      <dgm:spPr>
        <a:solidFill>
          <a:srgbClr val="014976"/>
        </a:solidFill>
      </dgm:spPr>
      <dgm:t>
        <a:bodyPr/>
        <a:lstStyle/>
        <a:p>
          <a:pPr algn="justLow" rtl="1"/>
          <a:r>
            <a:rPr lang="ar-KW" sz="2000" dirty="0" smtClean="0">
              <a:cs typeface="mohammad bold art 1" pitchFamily="2" charset="-78"/>
            </a:rPr>
            <a:t>يطبق معهد</a:t>
          </a:r>
          <a:r>
            <a:rPr lang="en-US" sz="2000" dirty="0" smtClean="0">
              <a:cs typeface="mohammad bold art 1" pitchFamily="2" charset="-78"/>
            </a:rPr>
            <a:t>CISI </a:t>
          </a:r>
          <a:r>
            <a:rPr lang="ar-KW" sz="2000" dirty="0" smtClean="0">
              <a:cs typeface="mohammad bold art 1" pitchFamily="2" charset="-78"/>
            </a:rPr>
            <a:t> نظام اعتماد المدربين وتدريب المدربين.</a:t>
          </a:r>
          <a:endParaRPr lang="en-US" sz="2000" dirty="0">
            <a:cs typeface="mohammad bold art 1" pitchFamily="2" charset="-78"/>
          </a:endParaRPr>
        </a:p>
      </dgm:t>
    </dgm:pt>
    <dgm:pt modelId="{1CA146ED-544D-4B0A-ACBE-B3DE3FABC950}" type="parTrans" cxnId="{29AFC392-E122-4FE4-A388-344A6B603123}">
      <dgm:prSet/>
      <dgm:spPr/>
      <dgm:t>
        <a:bodyPr/>
        <a:lstStyle/>
        <a:p>
          <a:endParaRPr lang="en-US" sz="2000"/>
        </a:p>
      </dgm:t>
    </dgm:pt>
    <dgm:pt modelId="{BF3149C5-2EA0-4B52-88DB-B8470BDCB3EC}" type="sibTrans" cxnId="{29AFC392-E122-4FE4-A388-344A6B603123}">
      <dgm:prSet/>
      <dgm:spPr/>
      <dgm:t>
        <a:bodyPr/>
        <a:lstStyle/>
        <a:p>
          <a:endParaRPr lang="en-US" sz="2000"/>
        </a:p>
      </dgm:t>
    </dgm:pt>
    <dgm:pt modelId="{EA2567F9-0BB5-4C6A-B1D9-4BAB7BD674AD}">
      <dgm:prSet custT="1"/>
      <dgm:spPr>
        <a:solidFill>
          <a:srgbClr val="014976"/>
        </a:solidFill>
      </dgm:spPr>
      <dgm:t>
        <a:bodyPr/>
        <a:lstStyle/>
        <a:p>
          <a:pPr algn="justLow" rtl="1"/>
          <a:r>
            <a:rPr lang="ar-KW" sz="2000" dirty="0" smtClean="0">
              <a:cs typeface="mohammad bold art 1" pitchFamily="2" charset="-78"/>
            </a:rPr>
            <a:t>ستقوم الهيئة  بتقديم الدعم للأشخاص الخاضعين للاختبارات التأهيلية عن طريق التأكد من توافر التدريب اللازم.</a:t>
          </a:r>
          <a:endParaRPr lang="en-US" sz="2000" dirty="0"/>
        </a:p>
      </dgm:t>
    </dgm:pt>
    <dgm:pt modelId="{005DA14E-D86D-400F-B036-4A65626F5AEB}" type="parTrans" cxnId="{357E1C9A-28C5-45ED-9F52-A9DBC7E34BBC}">
      <dgm:prSet/>
      <dgm:spPr/>
      <dgm:t>
        <a:bodyPr/>
        <a:lstStyle/>
        <a:p>
          <a:endParaRPr lang="en-US"/>
        </a:p>
      </dgm:t>
    </dgm:pt>
    <dgm:pt modelId="{C37DBB77-2306-4C15-A75C-5BA855E626E6}" type="sibTrans" cxnId="{357E1C9A-28C5-45ED-9F52-A9DBC7E34BBC}">
      <dgm:prSet/>
      <dgm:spPr/>
      <dgm:t>
        <a:bodyPr/>
        <a:lstStyle/>
        <a:p>
          <a:endParaRPr lang="en-US"/>
        </a:p>
      </dgm:t>
    </dgm:pt>
    <dgm:pt modelId="{0A3750A6-7044-4D55-B323-0A275D3D9079}" type="pres">
      <dgm:prSet presAssocID="{013EC926-45B8-4D25-9FEE-5CAC2DA3ED5D}" presName="linearFlow" presStyleCnt="0">
        <dgm:presLayoutVars>
          <dgm:dir val="rev"/>
          <dgm:resizeHandles val="exact"/>
        </dgm:presLayoutVars>
      </dgm:prSet>
      <dgm:spPr/>
    </dgm:pt>
    <dgm:pt modelId="{0A859D10-4776-4402-BCD5-D523ED87476B}" type="pres">
      <dgm:prSet presAssocID="{EA2567F9-0BB5-4C6A-B1D9-4BAB7BD674AD}" presName="composite" presStyleCnt="0"/>
      <dgm:spPr/>
    </dgm:pt>
    <dgm:pt modelId="{9C2C26A1-889B-41CC-9884-7F0E65E7562B}" type="pres">
      <dgm:prSet presAssocID="{EA2567F9-0BB5-4C6A-B1D9-4BAB7BD674AD}" presName="imgShp" presStyleLbl="fgImgPlace1" presStyleIdx="0" presStyleCnt="3" custScaleX="63264" custScaleY="63264" custLinFactNeighborX="20990"/>
      <dgm:spPr>
        <a:solidFill>
          <a:srgbClr val="AE852D"/>
        </a:solidFill>
      </dgm:spPr>
    </dgm:pt>
    <dgm:pt modelId="{A31C0F73-9CCB-4BE3-998A-967A29541E90}" type="pres">
      <dgm:prSet presAssocID="{EA2567F9-0BB5-4C6A-B1D9-4BAB7BD674AD}" presName="txShp" presStyleLbl="node1" presStyleIdx="0" presStyleCnt="3" custScaleX="114543">
        <dgm:presLayoutVars>
          <dgm:bulletEnabled val="1"/>
        </dgm:presLayoutVars>
      </dgm:prSet>
      <dgm:spPr/>
      <dgm:t>
        <a:bodyPr/>
        <a:lstStyle/>
        <a:p>
          <a:endParaRPr lang="en-US"/>
        </a:p>
      </dgm:t>
    </dgm:pt>
    <dgm:pt modelId="{EDD1B366-3C28-4D94-B9E0-EE35EB867C2A}" type="pres">
      <dgm:prSet presAssocID="{C37DBB77-2306-4C15-A75C-5BA855E626E6}" presName="spacing" presStyleCnt="0"/>
      <dgm:spPr/>
    </dgm:pt>
    <dgm:pt modelId="{20AC4A69-0DBC-455B-ABB1-9FEDF5AEC3AF}" type="pres">
      <dgm:prSet presAssocID="{8C63D2B5-00E4-4AF9-AB78-548B7DDBDD5B}" presName="composite" presStyleCnt="0"/>
      <dgm:spPr/>
    </dgm:pt>
    <dgm:pt modelId="{0B0B5EE4-6DE1-4AFA-A173-32225497C931}" type="pres">
      <dgm:prSet presAssocID="{8C63D2B5-00E4-4AF9-AB78-548B7DDBDD5B}" presName="imgShp" presStyleLbl="fgImgPlace1" presStyleIdx="1" presStyleCnt="3" custScaleX="63085" custScaleY="63231" custLinFactNeighborX="20990"/>
      <dgm:spPr>
        <a:solidFill>
          <a:srgbClr val="AE852D"/>
        </a:solidFill>
      </dgm:spPr>
    </dgm:pt>
    <dgm:pt modelId="{76631F9D-E790-4D01-AD67-7D3F270E043A}" type="pres">
      <dgm:prSet presAssocID="{8C63D2B5-00E4-4AF9-AB78-548B7DDBDD5B}" presName="txShp" presStyleLbl="node1" presStyleIdx="1" presStyleCnt="3" custScaleX="114543">
        <dgm:presLayoutVars>
          <dgm:bulletEnabled val="1"/>
        </dgm:presLayoutVars>
      </dgm:prSet>
      <dgm:spPr/>
      <dgm:t>
        <a:bodyPr/>
        <a:lstStyle/>
        <a:p>
          <a:endParaRPr lang="en-US"/>
        </a:p>
      </dgm:t>
    </dgm:pt>
    <dgm:pt modelId="{CA943A61-90A4-4014-A613-EAA3AC4F7664}" type="pres">
      <dgm:prSet presAssocID="{E4F07F13-4707-4EB0-90BA-82A463DD0F7F}" presName="spacing" presStyleCnt="0"/>
      <dgm:spPr/>
    </dgm:pt>
    <dgm:pt modelId="{EC9D012D-7E09-4272-8DA0-63ED2820CEE0}" type="pres">
      <dgm:prSet presAssocID="{BADF24DA-249C-42DD-9E1B-8CCD71508AFE}" presName="composite" presStyleCnt="0"/>
      <dgm:spPr/>
    </dgm:pt>
    <dgm:pt modelId="{0EB24970-F43A-42D7-AB4C-95DB5FF48E4E}" type="pres">
      <dgm:prSet presAssocID="{BADF24DA-249C-42DD-9E1B-8CCD71508AFE}" presName="imgShp" presStyleLbl="fgImgPlace1" presStyleIdx="2" presStyleCnt="3" custScaleX="63231" custScaleY="63231" custLinFactNeighborX="20990"/>
      <dgm:spPr>
        <a:solidFill>
          <a:srgbClr val="AE852D"/>
        </a:solidFill>
      </dgm:spPr>
      <dgm:t>
        <a:bodyPr/>
        <a:lstStyle/>
        <a:p>
          <a:endParaRPr lang="en-US"/>
        </a:p>
      </dgm:t>
    </dgm:pt>
    <dgm:pt modelId="{72ACAEB3-EF9F-4081-BB0E-864AF0C20873}" type="pres">
      <dgm:prSet presAssocID="{BADF24DA-249C-42DD-9E1B-8CCD71508AFE}" presName="txShp" presStyleLbl="node1" presStyleIdx="2" presStyleCnt="3" custScaleX="114543">
        <dgm:presLayoutVars>
          <dgm:bulletEnabled val="1"/>
        </dgm:presLayoutVars>
      </dgm:prSet>
      <dgm:spPr/>
      <dgm:t>
        <a:bodyPr/>
        <a:lstStyle/>
        <a:p>
          <a:endParaRPr lang="en-US"/>
        </a:p>
      </dgm:t>
    </dgm:pt>
  </dgm:ptLst>
  <dgm:cxnLst>
    <dgm:cxn modelId="{693E4FC5-417F-40AB-94E6-27EAC2335795}" srcId="{013EC926-45B8-4D25-9FEE-5CAC2DA3ED5D}" destId="{8C63D2B5-00E4-4AF9-AB78-548B7DDBDD5B}" srcOrd="1" destOrd="0" parTransId="{91B86D21-D231-422F-B9A1-759EDFA42AA4}" sibTransId="{E4F07F13-4707-4EB0-90BA-82A463DD0F7F}"/>
    <dgm:cxn modelId="{0043A6E5-52FA-40C0-85D3-1E5EF3241DAD}" type="presOf" srcId="{EA2567F9-0BB5-4C6A-B1D9-4BAB7BD674AD}" destId="{A31C0F73-9CCB-4BE3-998A-967A29541E90}" srcOrd="0" destOrd="0" presId="urn:microsoft.com/office/officeart/2005/8/layout/vList3"/>
    <dgm:cxn modelId="{7D8FE2FC-35F7-4A28-8C5B-47C8C032F9F7}" type="presOf" srcId="{013EC926-45B8-4D25-9FEE-5CAC2DA3ED5D}" destId="{0A3750A6-7044-4D55-B323-0A275D3D9079}" srcOrd="0" destOrd="0" presId="urn:microsoft.com/office/officeart/2005/8/layout/vList3"/>
    <dgm:cxn modelId="{29AFC392-E122-4FE4-A388-344A6B603123}" srcId="{013EC926-45B8-4D25-9FEE-5CAC2DA3ED5D}" destId="{BADF24DA-249C-42DD-9E1B-8CCD71508AFE}" srcOrd="2" destOrd="0" parTransId="{1CA146ED-544D-4B0A-ACBE-B3DE3FABC950}" sibTransId="{BF3149C5-2EA0-4B52-88DB-B8470BDCB3EC}"/>
    <dgm:cxn modelId="{357E1C9A-28C5-45ED-9F52-A9DBC7E34BBC}" srcId="{013EC926-45B8-4D25-9FEE-5CAC2DA3ED5D}" destId="{EA2567F9-0BB5-4C6A-B1D9-4BAB7BD674AD}" srcOrd="0" destOrd="0" parTransId="{005DA14E-D86D-400F-B036-4A65626F5AEB}" sibTransId="{C37DBB77-2306-4C15-A75C-5BA855E626E6}"/>
    <dgm:cxn modelId="{74C331EA-40EF-43F7-B304-5560C3FF8667}" type="presOf" srcId="{BADF24DA-249C-42DD-9E1B-8CCD71508AFE}" destId="{72ACAEB3-EF9F-4081-BB0E-864AF0C20873}" srcOrd="0" destOrd="0" presId="urn:microsoft.com/office/officeart/2005/8/layout/vList3"/>
    <dgm:cxn modelId="{CBB2E365-8CD6-4AF8-947A-57FFF5D9CE86}" type="presOf" srcId="{8C63D2B5-00E4-4AF9-AB78-548B7DDBDD5B}" destId="{76631F9D-E790-4D01-AD67-7D3F270E043A}" srcOrd="0" destOrd="0" presId="urn:microsoft.com/office/officeart/2005/8/layout/vList3"/>
    <dgm:cxn modelId="{F422894C-F401-4CF5-8C0B-8B272BF26F17}" type="presParOf" srcId="{0A3750A6-7044-4D55-B323-0A275D3D9079}" destId="{0A859D10-4776-4402-BCD5-D523ED87476B}" srcOrd="0" destOrd="0" presId="urn:microsoft.com/office/officeart/2005/8/layout/vList3"/>
    <dgm:cxn modelId="{37DC54FC-1967-4007-A63A-B0CC7DA96F7D}" type="presParOf" srcId="{0A859D10-4776-4402-BCD5-D523ED87476B}" destId="{9C2C26A1-889B-41CC-9884-7F0E65E7562B}" srcOrd="0" destOrd="0" presId="urn:microsoft.com/office/officeart/2005/8/layout/vList3"/>
    <dgm:cxn modelId="{5B8740D9-EFA5-40C8-9202-819B66E308F6}" type="presParOf" srcId="{0A859D10-4776-4402-BCD5-D523ED87476B}" destId="{A31C0F73-9CCB-4BE3-998A-967A29541E90}" srcOrd="1" destOrd="0" presId="urn:microsoft.com/office/officeart/2005/8/layout/vList3"/>
    <dgm:cxn modelId="{5E0FA8F5-8303-4A23-BAD5-E30FF5437672}" type="presParOf" srcId="{0A3750A6-7044-4D55-B323-0A275D3D9079}" destId="{EDD1B366-3C28-4D94-B9E0-EE35EB867C2A}" srcOrd="1" destOrd="0" presId="urn:microsoft.com/office/officeart/2005/8/layout/vList3"/>
    <dgm:cxn modelId="{79D6D137-963E-450A-B58C-BE2AF9F405E5}" type="presParOf" srcId="{0A3750A6-7044-4D55-B323-0A275D3D9079}" destId="{20AC4A69-0DBC-455B-ABB1-9FEDF5AEC3AF}" srcOrd="2" destOrd="0" presId="urn:microsoft.com/office/officeart/2005/8/layout/vList3"/>
    <dgm:cxn modelId="{4A0B3AB1-7753-4642-A933-FC97A03DA692}" type="presParOf" srcId="{20AC4A69-0DBC-455B-ABB1-9FEDF5AEC3AF}" destId="{0B0B5EE4-6DE1-4AFA-A173-32225497C931}" srcOrd="0" destOrd="0" presId="urn:microsoft.com/office/officeart/2005/8/layout/vList3"/>
    <dgm:cxn modelId="{3B33F97F-313C-4F1A-B741-ACB3D3637192}" type="presParOf" srcId="{20AC4A69-0DBC-455B-ABB1-9FEDF5AEC3AF}" destId="{76631F9D-E790-4D01-AD67-7D3F270E043A}" srcOrd="1" destOrd="0" presId="urn:microsoft.com/office/officeart/2005/8/layout/vList3"/>
    <dgm:cxn modelId="{31606BA8-A66A-4633-BA63-7A5CF0C85D58}" type="presParOf" srcId="{0A3750A6-7044-4D55-B323-0A275D3D9079}" destId="{CA943A61-90A4-4014-A613-EAA3AC4F7664}" srcOrd="3" destOrd="0" presId="urn:microsoft.com/office/officeart/2005/8/layout/vList3"/>
    <dgm:cxn modelId="{D26B40C1-24B0-4768-BBBF-28896427255C}" type="presParOf" srcId="{0A3750A6-7044-4D55-B323-0A275D3D9079}" destId="{EC9D012D-7E09-4272-8DA0-63ED2820CEE0}" srcOrd="4" destOrd="0" presId="urn:microsoft.com/office/officeart/2005/8/layout/vList3"/>
    <dgm:cxn modelId="{84E40B2F-0F0F-40C1-94FF-1D6DB4772297}" type="presParOf" srcId="{EC9D012D-7E09-4272-8DA0-63ED2820CEE0}" destId="{0EB24970-F43A-42D7-AB4C-95DB5FF48E4E}" srcOrd="0" destOrd="0" presId="urn:microsoft.com/office/officeart/2005/8/layout/vList3"/>
    <dgm:cxn modelId="{1D26E336-EFBB-4956-ABF7-3240F469730E}" type="presParOf" srcId="{EC9D012D-7E09-4272-8DA0-63ED2820CEE0}" destId="{72ACAEB3-EF9F-4081-BB0E-864AF0C20873}"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CE2D17B-BD26-41B3-B399-CF603F03B66E}"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07FABA9D-50E3-487F-B2E0-A53A6C0EEDC6}">
      <dgm:prSet phldrT="[Text]" custT="1"/>
      <dgm:spPr>
        <a:solidFill>
          <a:srgbClr val="AE852D"/>
        </a:solidFill>
      </dgm:spPr>
      <dgm:t>
        <a:bodyPr/>
        <a:lstStyle/>
        <a:p>
          <a:pPr rtl="1"/>
          <a:r>
            <a:rPr lang="ar-KW" sz="2000" dirty="0" smtClean="0">
              <a:solidFill>
                <a:schemeClr val="tx1"/>
              </a:solidFill>
              <a:latin typeface="Calibri"/>
              <a:ea typeface="Calibri"/>
              <a:cs typeface="mohammad bold art 1" pitchFamily="2" charset="-78"/>
            </a:rPr>
            <a:t>المراحل الزمنية</a:t>
          </a:r>
          <a:endParaRPr lang="en-US" sz="2000" dirty="0">
            <a:solidFill>
              <a:schemeClr val="tx1"/>
            </a:solidFill>
            <a:latin typeface="Calibri"/>
            <a:ea typeface="Calibri"/>
            <a:cs typeface="mohammad bold art 1" pitchFamily="2" charset="-78"/>
          </a:endParaRPr>
        </a:p>
      </dgm:t>
    </dgm:pt>
    <dgm:pt modelId="{8CCF0C59-370F-45A2-961D-AB6343BCB8B2}" type="parTrans" cxnId="{47829339-1D34-4624-A9D6-285D3B84E804}">
      <dgm:prSet/>
      <dgm:spPr/>
      <dgm:t>
        <a:bodyPr/>
        <a:lstStyle/>
        <a:p>
          <a:pPr rtl="1"/>
          <a:endParaRPr lang="en-US"/>
        </a:p>
      </dgm:t>
    </dgm:pt>
    <dgm:pt modelId="{0BA8E72D-0490-4D91-92E0-1CB3201BA14A}" type="sibTrans" cxnId="{47829339-1D34-4624-A9D6-285D3B84E804}">
      <dgm:prSet/>
      <dgm:spPr/>
      <dgm:t>
        <a:bodyPr/>
        <a:lstStyle/>
        <a:p>
          <a:pPr rtl="1"/>
          <a:endParaRPr lang="en-US"/>
        </a:p>
      </dgm:t>
    </dgm:pt>
    <dgm:pt modelId="{CC5D8D56-9A55-43EE-A713-8B137D51E73F}">
      <dgm:prSet phldrT="[Text]" custT="1"/>
      <dgm:spPr>
        <a:solidFill>
          <a:srgbClr val="AE852D"/>
        </a:solidFill>
      </dgm:spPr>
      <dgm:t>
        <a:bodyPr/>
        <a:lstStyle/>
        <a:p>
          <a:pPr rtl="1"/>
          <a:r>
            <a:rPr lang="ar-KW" sz="2000" dirty="0" smtClean="0">
              <a:solidFill>
                <a:schemeClr val="tx1"/>
              </a:solidFill>
              <a:latin typeface="Calibri"/>
              <a:ea typeface="Calibri"/>
              <a:cs typeface="mohammad bold art 1" pitchFamily="2" charset="-78"/>
            </a:rPr>
            <a:t>النطاق</a:t>
          </a:r>
          <a:endParaRPr lang="en-US" sz="2000" dirty="0">
            <a:solidFill>
              <a:schemeClr val="tx1"/>
            </a:solidFill>
          </a:endParaRPr>
        </a:p>
      </dgm:t>
    </dgm:pt>
    <dgm:pt modelId="{A6E4E196-C482-4715-84EE-B2799E047AC3}" type="parTrans" cxnId="{3F910A30-6BD4-4F7C-AE9E-7AE2197B796E}">
      <dgm:prSet/>
      <dgm:spPr/>
      <dgm:t>
        <a:bodyPr/>
        <a:lstStyle/>
        <a:p>
          <a:pPr rtl="1"/>
          <a:endParaRPr lang="en-US"/>
        </a:p>
      </dgm:t>
    </dgm:pt>
    <dgm:pt modelId="{F988F8D4-7342-49E5-9099-5CEDD1CC33F4}" type="sibTrans" cxnId="{3F910A30-6BD4-4F7C-AE9E-7AE2197B796E}">
      <dgm:prSet/>
      <dgm:spPr/>
      <dgm:t>
        <a:bodyPr/>
        <a:lstStyle/>
        <a:p>
          <a:pPr rtl="1"/>
          <a:endParaRPr lang="en-US"/>
        </a:p>
      </dgm:t>
    </dgm:pt>
    <dgm:pt modelId="{099ABF48-B5FA-42F8-A430-04CF4EC87FFC}">
      <dgm:prSet phldrT="[Text]" custT="1"/>
      <dgm:spPr>
        <a:solidFill>
          <a:srgbClr val="014976"/>
        </a:solidFill>
      </dgm:spPr>
      <dgm:t>
        <a:bodyPr/>
        <a:lstStyle/>
        <a:p>
          <a:pPr algn="justLow" rtl="1">
            <a:lnSpc>
              <a:spcPct val="100000"/>
            </a:lnSpc>
          </a:pPr>
          <a:r>
            <a:rPr lang="ar-KW" sz="1800" dirty="0" smtClean="0">
              <a:solidFill>
                <a:schemeClr val="bg1"/>
              </a:solidFill>
              <a:latin typeface="Calibri"/>
              <a:ea typeface="Calibri"/>
              <a:cs typeface="mohammad bold art 1" pitchFamily="2" charset="-78"/>
            </a:rPr>
            <a:t> نطاق عام للجمهور.</a:t>
          </a:r>
          <a:endParaRPr lang="en-US" sz="1800" dirty="0">
            <a:solidFill>
              <a:schemeClr val="bg1"/>
            </a:solidFill>
          </a:endParaRPr>
        </a:p>
      </dgm:t>
    </dgm:pt>
    <dgm:pt modelId="{598E778E-410D-43B8-8284-FD40D2340444}" type="parTrans" cxnId="{886B0FBC-8C89-4F18-97D9-60BCA21F9D9A}">
      <dgm:prSet/>
      <dgm:spPr/>
      <dgm:t>
        <a:bodyPr/>
        <a:lstStyle/>
        <a:p>
          <a:pPr rtl="1"/>
          <a:endParaRPr lang="en-US"/>
        </a:p>
      </dgm:t>
    </dgm:pt>
    <dgm:pt modelId="{4E9C57FC-B06C-4D5E-B28B-99A4C57E40B5}" type="sibTrans" cxnId="{886B0FBC-8C89-4F18-97D9-60BCA21F9D9A}">
      <dgm:prSet/>
      <dgm:spPr/>
      <dgm:t>
        <a:bodyPr/>
        <a:lstStyle/>
        <a:p>
          <a:pPr rtl="1"/>
          <a:endParaRPr lang="en-US"/>
        </a:p>
      </dgm:t>
    </dgm:pt>
    <dgm:pt modelId="{B5E99EA5-276A-4E7E-9FF6-5CB6D77B36BF}">
      <dgm:prSet phldrT="[Text]" custT="1"/>
      <dgm:spPr>
        <a:solidFill>
          <a:srgbClr val="AE852D"/>
        </a:solidFill>
      </dgm:spPr>
      <dgm:t>
        <a:bodyPr/>
        <a:lstStyle/>
        <a:p>
          <a:pPr rtl="1"/>
          <a:r>
            <a:rPr lang="ar-KW" sz="2000" dirty="0" smtClean="0">
              <a:solidFill>
                <a:schemeClr val="tx1"/>
              </a:solidFill>
              <a:latin typeface="Calibri"/>
              <a:ea typeface="Calibri"/>
              <a:cs typeface="mohammad bold art 1" pitchFamily="2" charset="-78"/>
            </a:rPr>
            <a:t>أمثلة للأنشطة</a:t>
          </a:r>
          <a:endParaRPr lang="en-US" sz="2000" dirty="0">
            <a:solidFill>
              <a:schemeClr val="tx1"/>
            </a:solidFill>
            <a:latin typeface="Calibri"/>
            <a:ea typeface="Calibri"/>
            <a:cs typeface="mohammad bold art 1" pitchFamily="2" charset="-78"/>
          </a:endParaRPr>
        </a:p>
      </dgm:t>
    </dgm:pt>
    <dgm:pt modelId="{23849E2E-F309-45D0-A657-5CEB65239EBA}" type="parTrans" cxnId="{4792B690-DA5C-44B0-87E1-EFF6F7C2F295}">
      <dgm:prSet/>
      <dgm:spPr/>
      <dgm:t>
        <a:bodyPr/>
        <a:lstStyle/>
        <a:p>
          <a:pPr rtl="1"/>
          <a:endParaRPr lang="en-US"/>
        </a:p>
      </dgm:t>
    </dgm:pt>
    <dgm:pt modelId="{0D179643-36E8-4368-88FB-94DAC48CC407}" type="sibTrans" cxnId="{4792B690-DA5C-44B0-87E1-EFF6F7C2F295}">
      <dgm:prSet/>
      <dgm:spPr/>
      <dgm:t>
        <a:bodyPr/>
        <a:lstStyle/>
        <a:p>
          <a:pPr rtl="1"/>
          <a:endParaRPr lang="en-US"/>
        </a:p>
      </dgm:t>
    </dgm:pt>
    <dgm:pt modelId="{096D5D45-BB87-406C-8881-F5665B2BF33E}">
      <dgm:prSet custT="1"/>
      <dgm:spPr>
        <a:solidFill>
          <a:srgbClr val="014976"/>
        </a:solidFill>
      </dgm:spPr>
      <dgm:t>
        <a:bodyPr/>
        <a:lstStyle/>
        <a:p>
          <a:pPr algn="justLow" rtl="1">
            <a:lnSpc>
              <a:spcPct val="100000"/>
            </a:lnSpc>
          </a:pPr>
          <a:r>
            <a:rPr lang="ar-KW" sz="1800" dirty="0" smtClean="0">
              <a:solidFill>
                <a:schemeClr val="bg1"/>
              </a:solidFill>
              <a:latin typeface="Calibri"/>
              <a:ea typeface="Calibri"/>
              <a:cs typeface="mohammad bold art 1" pitchFamily="2" charset="-78"/>
            </a:rPr>
            <a:t> أنشطة سابقة لإطلاق المشروع.</a:t>
          </a:r>
          <a:endParaRPr lang="en-US" sz="1800" dirty="0">
            <a:solidFill>
              <a:schemeClr val="bg1"/>
            </a:solidFill>
            <a:latin typeface="Calibri"/>
            <a:ea typeface="Calibri"/>
            <a:cs typeface="mohammad bold art 1" pitchFamily="2" charset="-78"/>
          </a:endParaRPr>
        </a:p>
      </dgm:t>
    </dgm:pt>
    <dgm:pt modelId="{B64A855F-66AB-4993-9DB4-E1AED8960AD1}" type="parTrans" cxnId="{4750F697-7F0B-4EFB-9490-96B93C3949C7}">
      <dgm:prSet/>
      <dgm:spPr/>
      <dgm:t>
        <a:bodyPr/>
        <a:lstStyle/>
        <a:p>
          <a:endParaRPr lang="en-US"/>
        </a:p>
      </dgm:t>
    </dgm:pt>
    <dgm:pt modelId="{416AC18F-0AF9-447E-8C37-55D12C627C11}" type="sibTrans" cxnId="{4750F697-7F0B-4EFB-9490-96B93C3949C7}">
      <dgm:prSet/>
      <dgm:spPr/>
      <dgm:t>
        <a:bodyPr/>
        <a:lstStyle/>
        <a:p>
          <a:endParaRPr lang="en-US"/>
        </a:p>
      </dgm:t>
    </dgm:pt>
    <dgm:pt modelId="{5E3A5740-EB0D-431F-9498-8949A7FB9E63}">
      <dgm:prSet custT="1"/>
      <dgm:spPr>
        <a:solidFill>
          <a:srgbClr val="014976"/>
        </a:solidFill>
      </dgm:spPr>
      <dgm:t>
        <a:bodyPr/>
        <a:lstStyle/>
        <a:p>
          <a:pPr algn="justLow" rtl="1">
            <a:lnSpc>
              <a:spcPct val="100000"/>
            </a:lnSpc>
          </a:pPr>
          <a:r>
            <a:rPr lang="ar-KW" sz="1800" dirty="0" smtClean="0">
              <a:solidFill>
                <a:schemeClr val="bg1"/>
              </a:solidFill>
              <a:latin typeface="Calibri"/>
              <a:ea typeface="Calibri"/>
              <a:cs typeface="mohammad bold art 1" pitchFamily="2" charset="-78"/>
            </a:rPr>
            <a:t> أنشطة لاحقة لإطلاق المشروع.</a:t>
          </a:r>
        </a:p>
      </dgm:t>
    </dgm:pt>
    <dgm:pt modelId="{AC711794-F552-40F8-9F71-C6E9CD020907}" type="parTrans" cxnId="{98B88271-5765-4675-8626-4B684AEBF9A8}">
      <dgm:prSet/>
      <dgm:spPr/>
      <dgm:t>
        <a:bodyPr/>
        <a:lstStyle/>
        <a:p>
          <a:endParaRPr lang="en-US"/>
        </a:p>
      </dgm:t>
    </dgm:pt>
    <dgm:pt modelId="{8C724B96-EFF1-4445-8060-75BD1321A62C}" type="sibTrans" cxnId="{98B88271-5765-4675-8626-4B684AEBF9A8}">
      <dgm:prSet/>
      <dgm:spPr/>
      <dgm:t>
        <a:bodyPr/>
        <a:lstStyle/>
        <a:p>
          <a:endParaRPr lang="en-US"/>
        </a:p>
      </dgm:t>
    </dgm:pt>
    <dgm:pt modelId="{7B713C74-FA21-4444-87D0-7E1DE29764E7}">
      <dgm:prSet custT="1"/>
      <dgm:spPr>
        <a:solidFill>
          <a:srgbClr val="014976"/>
        </a:solidFill>
      </dgm:spPr>
      <dgm:t>
        <a:bodyPr/>
        <a:lstStyle/>
        <a:p>
          <a:pPr algn="justLow" rtl="1">
            <a:lnSpc>
              <a:spcPct val="100000"/>
            </a:lnSpc>
          </a:pPr>
          <a:r>
            <a:rPr lang="ar-KW" sz="1800" dirty="0" smtClean="0">
              <a:solidFill>
                <a:schemeClr val="bg1"/>
              </a:solidFill>
              <a:latin typeface="Calibri"/>
              <a:ea typeface="Calibri"/>
              <a:cs typeface="mohammad bold art 1" pitchFamily="2" charset="-78"/>
            </a:rPr>
            <a:t> نطاق خاص للجهات الخاضعة للاختبارات التأهيلية.</a:t>
          </a:r>
          <a:endParaRPr lang="en-US" sz="1800" dirty="0">
            <a:solidFill>
              <a:schemeClr val="bg1"/>
            </a:solidFill>
          </a:endParaRPr>
        </a:p>
      </dgm:t>
    </dgm:pt>
    <dgm:pt modelId="{E6C6F44E-84EF-45B8-9027-09D90B1BDE32}" type="parTrans" cxnId="{F8175655-DC15-4A1A-9217-953EC9B1BAB7}">
      <dgm:prSet/>
      <dgm:spPr/>
      <dgm:t>
        <a:bodyPr/>
        <a:lstStyle/>
        <a:p>
          <a:endParaRPr lang="en-US"/>
        </a:p>
      </dgm:t>
    </dgm:pt>
    <dgm:pt modelId="{EB840426-455D-46E3-94C7-7C5B5A35CBDC}" type="sibTrans" cxnId="{F8175655-DC15-4A1A-9217-953EC9B1BAB7}">
      <dgm:prSet/>
      <dgm:spPr/>
      <dgm:t>
        <a:bodyPr/>
        <a:lstStyle/>
        <a:p>
          <a:endParaRPr lang="en-US"/>
        </a:p>
      </dgm:t>
    </dgm:pt>
    <dgm:pt modelId="{6D824C62-F4AC-4AE8-9453-329D8C7D4E0F}">
      <dgm:prSet custT="1"/>
      <dgm:spPr>
        <a:solidFill>
          <a:srgbClr val="014976"/>
        </a:solidFill>
      </dgm:spPr>
      <dgm:t>
        <a:bodyPr/>
        <a:lstStyle/>
        <a:p>
          <a:pPr algn="justLow" rtl="1"/>
          <a:r>
            <a:rPr lang="ar-KW" sz="1800" dirty="0" smtClean="0">
              <a:solidFill>
                <a:schemeClr val="bg1"/>
              </a:solidFill>
              <a:latin typeface="Calibri"/>
              <a:ea typeface="Calibri"/>
              <a:cs typeface="mohammad bold art 1" pitchFamily="2" charset="-78"/>
            </a:rPr>
            <a:t> ورش عمل.</a:t>
          </a:r>
          <a:endParaRPr lang="en-US" sz="1800" dirty="0">
            <a:solidFill>
              <a:schemeClr val="bg1"/>
            </a:solidFill>
            <a:latin typeface="Calibri"/>
            <a:ea typeface="Calibri"/>
            <a:cs typeface="mohammad bold art 1" pitchFamily="2" charset="-78"/>
          </a:endParaRPr>
        </a:p>
      </dgm:t>
    </dgm:pt>
    <dgm:pt modelId="{0C062900-C675-440A-8C0D-CA26DB1EB4FF}" type="parTrans" cxnId="{A2654A04-ECD9-481D-95E1-48C3555F26BB}">
      <dgm:prSet/>
      <dgm:spPr/>
      <dgm:t>
        <a:bodyPr/>
        <a:lstStyle/>
        <a:p>
          <a:endParaRPr lang="en-US"/>
        </a:p>
      </dgm:t>
    </dgm:pt>
    <dgm:pt modelId="{85A65C65-F735-4E8F-8C92-9754DB962D06}" type="sibTrans" cxnId="{A2654A04-ECD9-481D-95E1-48C3555F26BB}">
      <dgm:prSet/>
      <dgm:spPr/>
      <dgm:t>
        <a:bodyPr/>
        <a:lstStyle/>
        <a:p>
          <a:endParaRPr lang="en-US"/>
        </a:p>
      </dgm:t>
    </dgm:pt>
    <dgm:pt modelId="{6FFF4388-B2A9-404A-940C-B079FC30BB3C}">
      <dgm:prSet custT="1"/>
      <dgm:spPr>
        <a:solidFill>
          <a:srgbClr val="014976"/>
        </a:solidFill>
      </dgm:spPr>
      <dgm:t>
        <a:bodyPr/>
        <a:lstStyle/>
        <a:p>
          <a:pPr algn="justLow" rtl="1"/>
          <a:r>
            <a:rPr lang="ar-KW" sz="1800" dirty="0" smtClean="0">
              <a:solidFill>
                <a:schemeClr val="bg1"/>
              </a:solidFill>
              <a:latin typeface="Calibri"/>
              <a:ea typeface="Calibri"/>
              <a:cs typeface="mohammad bold art 1" pitchFamily="2" charset="-78"/>
            </a:rPr>
            <a:t> مطبوعات.</a:t>
          </a:r>
          <a:endParaRPr lang="en-US" sz="1800" dirty="0">
            <a:solidFill>
              <a:schemeClr val="bg1"/>
            </a:solidFill>
            <a:latin typeface="Calibri"/>
            <a:ea typeface="Calibri"/>
            <a:cs typeface="mohammad bold art 1" pitchFamily="2" charset="-78"/>
          </a:endParaRPr>
        </a:p>
      </dgm:t>
    </dgm:pt>
    <dgm:pt modelId="{0B29B9E6-346B-4C1F-B201-9915645F39E1}" type="parTrans" cxnId="{90AF5991-4D14-4430-BF76-78BC9D288689}">
      <dgm:prSet/>
      <dgm:spPr/>
      <dgm:t>
        <a:bodyPr/>
        <a:lstStyle/>
        <a:p>
          <a:endParaRPr lang="en-US"/>
        </a:p>
      </dgm:t>
    </dgm:pt>
    <dgm:pt modelId="{D940ED5D-787B-408B-9D8F-FB83441419EA}" type="sibTrans" cxnId="{90AF5991-4D14-4430-BF76-78BC9D288689}">
      <dgm:prSet/>
      <dgm:spPr/>
      <dgm:t>
        <a:bodyPr/>
        <a:lstStyle/>
        <a:p>
          <a:endParaRPr lang="en-US"/>
        </a:p>
      </dgm:t>
    </dgm:pt>
    <dgm:pt modelId="{30A1E473-7886-451D-9191-3BFC5CD66EFC}">
      <dgm:prSet custT="1"/>
      <dgm:spPr>
        <a:solidFill>
          <a:srgbClr val="014976"/>
        </a:solidFill>
      </dgm:spPr>
      <dgm:t>
        <a:bodyPr/>
        <a:lstStyle/>
        <a:p>
          <a:pPr algn="justLow" rtl="1"/>
          <a:r>
            <a:rPr lang="ar-KW" sz="1800" dirty="0" smtClean="0">
              <a:solidFill>
                <a:schemeClr val="bg1"/>
              </a:solidFill>
              <a:latin typeface="Calibri"/>
              <a:ea typeface="Calibri"/>
              <a:cs typeface="mohammad bold art 1" pitchFamily="2" charset="-78"/>
            </a:rPr>
            <a:t> بيانات صحفية.</a:t>
          </a:r>
          <a:endParaRPr lang="en-US" sz="1800" dirty="0">
            <a:solidFill>
              <a:schemeClr val="bg1"/>
            </a:solidFill>
            <a:latin typeface="Calibri"/>
            <a:ea typeface="Calibri"/>
            <a:cs typeface="mohammad bold art 1" pitchFamily="2" charset="-78"/>
          </a:endParaRPr>
        </a:p>
      </dgm:t>
    </dgm:pt>
    <dgm:pt modelId="{AB72BCAC-EC98-4903-96A7-015754885E9D}" type="parTrans" cxnId="{911D5DDF-CDE8-45C0-8170-8816C603F180}">
      <dgm:prSet/>
      <dgm:spPr/>
      <dgm:t>
        <a:bodyPr/>
        <a:lstStyle/>
        <a:p>
          <a:endParaRPr lang="en-US"/>
        </a:p>
      </dgm:t>
    </dgm:pt>
    <dgm:pt modelId="{A0766312-C2F6-4616-BFBC-D5E872AACACA}" type="sibTrans" cxnId="{911D5DDF-CDE8-45C0-8170-8816C603F180}">
      <dgm:prSet/>
      <dgm:spPr/>
      <dgm:t>
        <a:bodyPr/>
        <a:lstStyle/>
        <a:p>
          <a:endParaRPr lang="en-US"/>
        </a:p>
      </dgm:t>
    </dgm:pt>
    <dgm:pt modelId="{B65E0326-4055-4E4A-82EF-AAB445819C90}">
      <dgm:prSet custT="1"/>
      <dgm:spPr>
        <a:solidFill>
          <a:srgbClr val="014976"/>
        </a:solidFill>
      </dgm:spPr>
      <dgm:t>
        <a:bodyPr/>
        <a:lstStyle/>
        <a:p>
          <a:pPr algn="justLow" rtl="1"/>
          <a:r>
            <a:rPr lang="ar-KW" sz="1800" dirty="0" smtClean="0">
              <a:solidFill>
                <a:schemeClr val="bg1"/>
              </a:solidFill>
              <a:latin typeface="Calibri"/>
              <a:ea typeface="Calibri"/>
              <a:cs typeface="mohammad bold art 1" pitchFamily="2" charset="-78"/>
            </a:rPr>
            <a:t> رسائل توعوية عبر وسائل التواصل الاجتماعي لدى الهيئة.</a:t>
          </a:r>
          <a:r>
            <a:rPr lang="en-US" sz="1800" dirty="0" smtClean="0">
              <a:solidFill>
                <a:schemeClr val="bg1"/>
              </a:solidFill>
              <a:latin typeface="Calibri"/>
              <a:ea typeface="Calibri"/>
              <a:cs typeface="mohammad bold art 1" pitchFamily="2" charset="-78"/>
            </a:rPr>
            <a:t> </a:t>
          </a:r>
          <a:endParaRPr lang="en-US" sz="1800" dirty="0">
            <a:solidFill>
              <a:schemeClr val="bg1"/>
            </a:solidFill>
            <a:latin typeface="Calibri"/>
            <a:ea typeface="Calibri"/>
            <a:cs typeface="mohammad bold art 1" pitchFamily="2" charset="-78"/>
          </a:endParaRPr>
        </a:p>
      </dgm:t>
    </dgm:pt>
    <dgm:pt modelId="{9C0A4BC2-1C2C-472E-8212-138D769936B9}" type="parTrans" cxnId="{9504B541-91F1-48BB-AA0E-7A1B32BA1F62}">
      <dgm:prSet/>
      <dgm:spPr/>
      <dgm:t>
        <a:bodyPr/>
        <a:lstStyle/>
        <a:p>
          <a:endParaRPr lang="en-US"/>
        </a:p>
      </dgm:t>
    </dgm:pt>
    <dgm:pt modelId="{75A0FDDF-1228-4397-89FD-1DA469C3EE9A}" type="sibTrans" cxnId="{9504B541-91F1-48BB-AA0E-7A1B32BA1F62}">
      <dgm:prSet/>
      <dgm:spPr/>
      <dgm:t>
        <a:bodyPr/>
        <a:lstStyle/>
        <a:p>
          <a:endParaRPr lang="en-US"/>
        </a:p>
      </dgm:t>
    </dgm:pt>
    <dgm:pt modelId="{4A0E2D14-30BC-4996-8D99-F7DF836DEE36}" type="pres">
      <dgm:prSet presAssocID="{DCE2D17B-BD26-41B3-B399-CF603F03B66E}" presName="Name0" presStyleCnt="0">
        <dgm:presLayoutVars>
          <dgm:dir val="rev"/>
          <dgm:animLvl val="lvl"/>
          <dgm:resizeHandles val="exact"/>
        </dgm:presLayoutVars>
      </dgm:prSet>
      <dgm:spPr/>
      <dgm:t>
        <a:bodyPr/>
        <a:lstStyle/>
        <a:p>
          <a:endParaRPr lang="en-US"/>
        </a:p>
      </dgm:t>
    </dgm:pt>
    <dgm:pt modelId="{D8C03BAE-4579-4255-97C2-C76EA0E9A149}" type="pres">
      <dgm:prSet presAssocID="{07FABA9D-50E3-487F-B2E0-A53A6C0EEDC6}" presName="linNode" presStyleCnt="0"/>
      <dgm:spPr/>
    </dgm:pt>
    <dgm:pt modelId="{130A11C2-7016-4026-ABEC-C6E5F8CFA84D}" type="pres">
      <dgm:prSet presAssocID="{07FABA9D-50E3-487F-B2E0-A53A6C0EEDC6}" presName="parentText" presStyleLbl="node1" presStyleIdx="0" presStyleCnt="3" custScaleY="53752">
        <dgm:presLayoutVars>
          <dgm:chMax val="1"/>
          <dgm:bulletEnabled val="1"/>
        </dgm:presLayoutVars>
      </dgm:prSet>
      <dgm:spPr/>
      <dgm:t>
        <a:bodyPr/>
        <a:lstStyle/>
        <a:p>
          <a:endParaRPr lang="en-US"/>
        </a:p>
      </dgm:t>
    </dgm:pt>
    <dgm:pt modelId="{A8D35505-1275-4A17-85D9-2500DCBC8683}" type="pres">
      <dgm:prSet presAssocID="{07FABA9D-50E3-487F-B2E0-A53A6C0EEDC6}" presName="descendantText" presStyleLbl="alignAccFollowNode1" presStyleIdx="0" presStyleCnt="3" custScaleX="147261" custScaleY="64435">
        <dgm:presLayoutVars>
          <dgm:bulletEnabled val="1"/>
        </dgm:presLayoutVars>
      </dgm:prSet>
      <dgm:spPr/>
      <dgm:t>
        <a:bodyPr/>
        <a:lstStyle/>
        <a:p>
          <a:endParaRPr lang="en-US"/>
        </a:p>
      </dgm:t>
    </dgm:pt>
    <dgm:pt modelId="{70FE4872-8122-477E-8EC3-1363192B62B0}" type="pres">
      <dgm:prSet presAssocID="{0BA8E72D-0490-4D91-92E0-1CB3201BA14A}" presName="sp" presStyleCnt="0"/>
      <dgm:spPr/>
    </dgm:pt>
    <dgm:pt modelId="{215EB752-DA36-45C2-8C6F-6B2720432413}" type="pres">
      <dgm:prSet presAssocID="{CC5D8D56-9A55-43EE-A713-8B137D51E73F}" presName="linNode" presStyleCnt="0"/>
      <dgm:spPr/>
    </dgm:pt>
    <dgm:pt modelId="{B82E5066-2002-4FB5-B4C6-E8CA612EC7AA}" type="pres">
      <dgm:prSet presAssocID="{CC5D8D56-9A55-43EE-A713-8B137D51E73F}" presName="parentText" presStyleLbl="node1" presStyleIdx="1" presStyleCnt="3" custScaleY="53752">
        <dgm:presLayoutVars>
          <dgm:chMax val="1"/>
          <dgm:bulletEnabled val="1"/>
        </dgm:presLayoutVars>
      </dgm:prSet>
      <dgm:spPr/>
      <dgm:t>
        <a:bodyPr/>
        <a:lstStyle/>
        <a:p>
          <a:endParaRPr lang="en-US"/>
        </a:p>
      </dgm:t>
    </dgm:pt>
    <dgm:pt modelId="{A676FB07-F7DC-4A03-B7CB-C1F7181F8DBB}" type="pres">
      <dgm:prSet presAssocID="{CC5D8D56-9A55-43EE-A713-8B137D51E73F}" presName="descendantText" presStyleLbl="alignAccFollowNode1" presStyleIdx="1" presStyleCnt="3" custScaleX="147261" custScaleY="64326">
        <dgm:presLayoutVars>
          <dgm:bulletEnabled val="1"/>
        </dgm:presLayoutVars>
      </dgm:prSet>
      <dgm:spPr/>
      <dgm:t>
        <a:bodyPr/>
        <a:lstStyle/>
        <a:p>
          <a:endParaRPr lang="en-US"/>
        </a:p>
      </dgm:t>
    </dgm:pt>
    <dgm:pt modelId="{ADAB7228-21C1-4E8E-856E-2AAB32EC3C78}" type="pres">
      <dgm:prSet presAssocID="{F988F8D4-7342-49E5-9099-5CEDD1CC33F4}" presName="sp" presStyleCnt="0"/>
      <dgm:spPr/>
    </dgm:pt>
    <dgm:pt modelId="{36F57C64-8290-4C47-9185-29A1B61B85DB}" type="pres">
      <dgm:prSet presAssocID="{B5E99EA5-276A-4E7E-9FF6-5CB6D77B36BF}" presName="linNode" presStyleCnt="0"/>
      <dgm:spPr/>
    </dgm:pt>
    <dgm:pt modelId="{89F7418A-557C-47A1-BB68-AF724A0891C6}" type="pres">
      <dgm:prSet presAssocID="{B5E99EA5-276A-4E7E-9FF6-5CB6D77B36BF}" presName="parentText" presStyleLbl="node1" presStyleIdx="2" presStyleCnt="3" custScaleY="97543">
        <dgm:presLayoutVars>
          <dgm:chMax val="1"/>
          <dgm:bulletEnabled val="1"/>
        </dgm:presLayoutVars>
      </dgm:prSet>
      <dgm:spPr/>
      <dgm:t>
        <a:bodyPr/>
        <a:lstStyle/>
        <a:p>
          <a:endParaRPr lang="en-US"/>
        </a:p>
      </dgm:t>
    </dgm:pt>
    <dgm:pt modelId="{7C62903B-2F57-4FF7-B9D0-07B58E96013C}" type="pres">
      <dgm:prSet presAssocID="{B5E99EA5-276A-4E7E-9FF6-5CB6D77B36BF}" presName="descendantText" presStyleLbl="alignAccFollowNode1" presStyleIdx="2" presStyleCnt="3" custScaleX="147261" custScaleY="122019">
        <dgm:presLayoutVars>
          <dgm:bulletEnabled val="1"/>
        </dgm:presLayoutVars>
      </dgm:prSet>
      <dgm:spPr/>
      <dgm:t>
        <a:bodyPr/>
        <a:lstStyle/>
        <a:p>
          <a:endParaRPr lang="en-US"/>
        </a:p>
      </dgm:t>
    </dgm:pt>
  </dgm:ptLst>
  <dgm:cxnLst>
    <dgm:cxn modelId="{9ABE030A-7CA8-49E4-9A18-355B73230FA4}" type="presOf" srcId="{30A1E473-7886-451D-9191-3BFC5CD66EFC}" destId="{7C62903B-2F57-4FF7-B9D0-07B58E96013C}" srcOrd="0" destOrd="2" presId="urn:microsoft.com/office/officeart/2005/8/layout/vList5"/>
    <dgm:cxn modelId="{4792B690-DA5C-44B0-87E1-EFF6F7C2F295}" srcId="{DCE2D17B-BD26-41B3-B399-CF603F03B66E}" destId="{B5E99EA5-276A-4E7E-9FF6-5CB6D77B36BF}" srcOrd="2" destOrd="0" parTransId="{23849E2E-F309-45D0-A657-5CEB65239EBA}" sibTransId="{0D179643-36E8-4368-88FB-94DAC48CC407}"/>
    <dgm:cxn modelId="{4750F697-7F0B-4EFB-9490-96B93C3949C7}" srcId="{07FABA9D-50E3-487F-B2E0-A53A6C0EEDC6}" destId="{096D5D45-BB87-406C-8881-F5665B2BF33E}" srcOrd="0" destOrd="0" parTransId="{B64A855F-66AB-4993-9DB4-E1AED8960AD1}" sibTransId="{416AC18F-0AF9-447E-8C37-55D12C627C11}"/>
    <dgm:cxn modelId="{AE043B2D-3B35-4373-A6F0-F9408430ADC5}" type="presOf" srcId="{CC5D8D56-9A55-43EE-A713-8B137D51E73F}" destId="{B82E5066-2002-4FB5-B4C6-E8CA612EC7AA}" srcOrd="0" destOrd="0" presId="urn:microsoft.com/office/officeart/2005/8/layout/vList5"/>
    <dgm:cxn modelId="{886B0FBC-8C89-4F18-97D9-60BCA21F9D9A}" srcId="{CC5D8D56-9A55-43EE-A713-8B137D51E73F}" destId="{099ABF48-B5FA-42F8-A430-04CF4EC87FFC}" srcOrd="0" destOrd="0" parTransId="{598E778E-410D-43B8-8284-FD40D2340444}" sibTransId="{4E9C57FC-B06C-4D5E-B28B-99A4C57E40B5}"/>
    <dgm:cxn modelId="{47829339-1D34-4624-A9D6-285D3B84E804}" srcId="{DCE2D17B-BD26-41B3-B399-CF603F03B66E}" destId="{07FABA9D-50E3-487F-B2E0-A53A6C0EEDC6}" srcOrd="0" destOrd="0" parTransId="{8CCF0C59-370F-45A2-961D-AB6343BCB8B2}" sibTransId="{0BA8E72D-0490-4D91-92E0-1CB3201BA14A}"/>
    <dgm:cxn modelId="{3F910A30-6BD4-4F7C-AE9E-7AE2197B796E}" srcId="{DCE2D17B-BD26-41B3-B399-CF603F03B66E}" destId="{CC5D8D56-9A55-43EE-A713-8B137D51E73F}" srcOrd="1" destOrd="0" parTransId="{A6E4E196-C482-4715-84EE-B2799E047AC3}" sibTransId="{F988F8D4-7342-49E5-9099-5CEDD1CC33F4}"/>
    <dgm:cxn modelId="{98B88271-5765-4675-8626-4B684AEBF9A8}" srcId="{07FABA9D-50E3-487F-B2E0-A53A6C0EEDC6}" destId="{5E3A5740-EB0D-431F-9498-8949A7FB9E63}" srcOrd="1" destOrd="0" parTransId="{AC711794-F552-40F8-9F71-C6E9CD020907}" sibTransId="{8C724B96-EFF1-4445-8060-75BD1321A62C}"/>
    <dgm:cxn modelId="{562AF95A-DD0D-466C-B430-30408161E357}" type="presOf" srcId="{5E3A5740-EB0D-431F-9498-8949A7FB9E63}" destId="{A8D35505-1275-4A17-85D9-2500DCBC8683}" srcOrd="0" destOrd="1" presId="urn:microsoft.com/office/officeart/2005/8/layout/vList5"/>
    <dgm:cxn modelId="{80856820-0410-4FA6-93B3-9215CEC8D97E}" type="presOf" srcId="{6FFF4388-B2A9-404A-940C-B079FC30BB3C}" destId="{7C62903B-2F57-4FF7-B9D0-07B58E96013C}" srcOrd="0" destOrd="1" presId="urn:microsoft.com/office/officeart/2005/8/layout/vList5"/>
    <dgm:cxn modelId="{6269ADAF-DFAC-4B55-AE15-A48160E3E51B}" type="presOf" srcId="{096D5D45-BB87-406C-8881-F5665B2BF33E}" destId="{A8D35505-1275-4A17-85D9-2500DCBC8683}" srcOrd="0" destOrd="0" presId="urn:microsoft.com/office/officeart/2005/8/layout/vList5"/>
    <dgm:cxn modelId="{A0CD5C43-EEBA-4FAC-8106-37D8AEEE7909}" type="presOf" srcId="{B65E0326-4055-4E4A-82EF-AAB445819C90}" destId="{7C62903B-2F57-4FF7-B9D0-07B58E96013C}" srcOrd="0" destOrd="3" presId="urn:microsoft.com/office/officeart/2005/8/layout/vList5"/>
    <dgm:cxn modelId="{8113FB6B-2EB1-4913-9480-7E342FF08261}" type="presOf" srcId="{099ABF48-B5FA-42F8-A430-04CF4EC87FFC}" destId="{A676FB07-F7DC-4A03-B7CB-C1F7181F8DBB}" srcOrd="0" destOrd="0" presId="urn:microsoft.com/office/officeart/2005/8/layout/vList5"/>
    <dgm:cxn modelId="{911D5DDF-CDE8-45C0-8170-8816C603F180}" srcId="{B5E99EA5-276A-4E7E-9FF6-5CB6D77B36BF}" destId="{30A1E473-7886-451D-9191-3BFC5CD66EFC}" srcOrd="2" destOrd="0" parTransId="{AB72BCAC-EC98-4903-96A7-015754885E9D}" sibTransId="{A0766312-C2F6-4616-BFBC-D5E872AACACA}"/>
    <dgm:cxn modelId="{BFA6DF2F-486B-4C01-AA12-A266F1E09B0D}" type="presOf" srcId="{DCE2D17B-BD26-41B3-B399-CF603F03B66E}" destId="{4A0E2D14-30BC-4996-8D99-F7DF836DEE36}" srcOrd="0" destOrd="0" presId="urn:microsoft.com/office/officeart/2005/8/layout/vList5"/>
    <dgm:cxn modelId="{2433AE20-3F31-49E0-BDEA-DCBB53BBAA11}" type="presOf" srcId="{7B713C74-FA21-4444-87D0-7E1DE29764E7}" destId="{A676FB07-F7DC-4A03-B7CB-C1F7181F8DBB}" srcOrd="0" destOrd="1" presId="urn:microsoft.com/office/officeart/2005/8/layout/vList5"/>
    <dgm:cxn modelId="{90AF5991-4D14-4430-BF76-78BC9D288689}" srcId="{B5E99EA5-276A-4E7E-9FF6-5CB6D77B36BF}" destId="{6FFF4388-B2A9-404A-940C-B079FC30BB3C}" srcOrd="1" destOrd="0" parTransId="{0B29B9E6-346B-4C1F-B201-9915645F39E1}" sibTransId="{D940ED5D-787B-408B-9D8F-FB83441419EA}"/>
    <dgm:cxn modelId="{9504B541-91F1-48BB-AA0E-7A1B32BA1F62}" srcId="{B5E99EA5-276A-4E7E-9FF6-5CB6D77B36BF}" destId="{B65E0326-4055-4E4A-82EF-AAB445819C90}" srcOrd="3" destOrd="0" parTransId="{9C0A4BC2-1C2C-472E-8212-138D769936B9}" sibTransId="{75A0FDDF-1228-4397-89FD-1DA469C3EE9A}"/>
    <dgm:cxn modelId="{8848A90C-D78B-4D2B-8CED-D1BE51BD0D24}" type="presOf" srcId="{6D824C62-F4AC-4AE8-9453-329D8C7D4E0F}" destId="{7C62903B-2F57-4FF7-B9D0-07B58E96013C}" srcOrd="0" destOrd="0" presId="urn:microsoft.com/office/officeart/2005/8/layout/vList5"/>
    <dgm:cxn modelId="{D768E29E-1EAD-4301-8734-DFF2A800C3BA}" type="presOf" srcId="{B5E99EA5-276A-4E7E-9FF6-5CB6D77B36BF}" destId="{89F7418A-557C-47A1-BB68-AF724A0891C6}" srcOrd="0" destOrd="0" presId="urn:microsoft.com/office/officeart/2005/8/layout/vList5"/>
    <dgm:cxn modelId="{A2654A04-ECD9-481D-95E1-48C3555F26BB}" srcId="{B5E99EA5-276A-4E7E-9FF6-5CB6D77B36BF}" destId="{6D824C62-F4AC-4AE8-9453-329D8C7D4E0F}" srcOrd="0" destOrd="0" parTransId="{0C062900-C675-440A-8C0D-CA26DB1EB4FF}" sibTransId="{85A65C65-F735-4E8F-8C92-9754DB962D06}"/>
    <dgm:cxn modelId="{74CA07AF-F078-4946-BD0D-C5ACEE1F74DE}" type="presOf" srcId="{07FABA9D-50E3-487F-B2E0-A53A6C0EEDC6}" destId="{130A11C2-7016-4026-ABEC-C6E5F8CFA84D}" srcOrd="0" destOrd="0" presId="urn:microsoft.com/office/officeart/2005/8/layout/vList5"/>
    <dgm:cxn modelId="{F8175655-DC15-4A1A-9217-953EC9B1BAB7}" srcId="{CC5D8D56-9A55-43EE-A713-8B137D51E73F}" destId="{7B713C74-FA21-4444-87D0-7E1DE29764E7}" srcOrd="1" destOrd="0" parTransId="{E6C6F44E-84EF-45B8-9027-09D90B1BDE32}" sibTransId="{EB840426-455D-46E3-94C7-7C5B5A35CBDC}"/>
    <dgm:cxn modelId="{8E057383-ECF6-4DA0-90E3-56BBF7DCDA29}" type="presParOf" srcId="{4A0E2D14-30BC-4996-8D99-F7DF836DEE36}" destId="{D8C03BAE-4579-4255-97C2-C76EA0E9A149}" srcOrd="0" destOrd="0" presId="urn:microsoft.com/office/officeart/2005/8/layout/vList5"/>
    <dgm:cxn modelId="{5D503170-6D14-4378-9DF2-97A59A9058F2}" type="presParOf" srcId="{D8C03BAE-4579-4255-97C2-C76EA0E9A149}" destId="{130A11C2-7016-4026-ABEC-C6E5F8CFA84D}" srcOrd="0" destOrd="0" presId="urn:microsoft.com/office/officeart/2005/8/layout/vList5"/>
    <dgm:cxn modelId="{61CEA306-06C0-496D-B048-4E4D1FBFFEE0}" type="presParOf" srcId="{D8C03BAE-4579-4255-97C2-C76EA0E9A149}" destId="{A8D35505-1275-4A17-85D9-2500DCBC8683}" srcOrd="1" destOrd="0" presId="urn:microsoft.com/office/officeart/2005/8/layout/vList5"/>
    <dgm:cxn modelId="{83768E54-B5FC-4231-8C8A-D5BD4E838669}" type="presParOf" srcId="{4A0E2D14-30BC-4996-8D99-F7DF836DEE36}" destId="{70FE4872-8122-477E-8EC3-1363192B62B0}" srcOrd="1" destOrd="0" presId="urn:microsoft.com/office/officeart/2005/8/layout/vList5"/>
    <dgm:cxn modelId="{90AE31FF-CBEE-44A4-8500-10F8E933A152}" type="presParOf" srcId="{4A0E2D14-30BC-4996-8D99-F7DF836DEE36}" destId="{215EB752-DA36-45C2-8C6F-6B2720432413}" srcOrd="2" destOrd="0" presId="urn:microsoft.com/office/officeart/2005/8/layout/vList5"/>
    <dgm:cxn modelId="{A6CEBA71-3D56-49E0-AE5C-6C5F60454D5F}" type="presParOf" srcId="{215EB752-DA36-45C2-8C6F-6B2720432413}" destId="{B82E5066-2002-4FB5-B4C6-E8CA612EC7AA}" srcOrd="0" destOrd="0" presId="urn:microsoft.com/office/officeart/2005/8/layout/vList5"/>
    <dgm:cxn modelId="{85434F43-8DF5-4052-BE98-AFB954651F5E}" type="presParOf" srcId="{215EB752-DA36-45C2-8C6F-6B2720432413}" destId="{A676FB07-F7DC-4A03-B7CB-C1F7181F8DBB}" srcOrd="1" destOrd="0" presId="urn:microsoft.com/office/officeart/2005/8/layout/vList5"/>
    <dgm:cxn modelId="{01B02395-F67E-474C-BA10-AD725D53CDA3}" type="presParOf" srcId="{4A0E2D14-30BC-4996-8D99-F7DF836DEE36}" destId="{ADAB7228-21C1-4E8E-856E-2AAB32EC3C78}" srcOrd="3" destOrd="0" presId="urn:microsoft.com/office/officeart/2005/8/layout/vList5"/>
    <dgm:cxn modelId="{237D8D68-EF6C-4DBF-9FEE-345EFC3E0549}" type="presParOf" srcId="{4A0E2D14-30BC-4996-8D99-F7DF836DEE36}" destId="{36F57C64-8290-4C47-9185-29A1B61B85DB}" srcOrd="4" destOrd="0" presId="urn:microsoft.com/office/officeart/2005/8/layout/vList5"/>
    <dgm:cxn modelId="{D5A5CC4D-F5B5-4E99-98DD-FF01BD607AFC}" type="presParOf" srcId="{36F57C64-8290-4C47-9185-29A1B61B85DB}" destId="{89F7418A-557C-47A1-BB68-AF724A0891C6}" srcOrd="0" destOrd="0" presId="urn:microsoft.com/office/officeart/2005/8/layout/vList5"/>
    <dgm:cxn modelId="{1BC90CF3-8B56-46A0-B0F7-80D256E8A2B5}" type="presParOf" srcId="{36F57C64-8290-4C47-9185-29A1B61B85DB}" destId="{7C62903B-2F57-4FF7-B9D0-07B58E96013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66BA5DF-3D35-42C7-B24E-EDE4E3476D27}" type="doc">
      <dgm:prSet loTypeId="urn:microsoft.com/office/officeart/2005/8/layout/hChevron3" loCatId="process" qsTypeId="urn:microsoft.com/office/officeart/2005/8/quickstyle/simple5" qsCatId="simple" csTypeId="urn:microsoft.com/office/officeart/2005/8/colors/accent1_2" csCatId="accent1" phldr="1"/>
      <dgm:spPr/>
    </dgm:pt>
    <dgm:pt modelId="{5D51A07A-9AC8-4548-8F7D-609469572B54}">
      <dgm:prSet phldrT="[Text]" custT="1"/>
      <dgm:spPr>
        <a:xfrm rot="10800000">
          <a:off x="2404813" y="1861732"/>
          <a:ext cx="1502210" cy="600884"/>
        </a:xfrm>
        <a:prstGeom prst="chevron">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KW" sz="1400" dirty="0">
              <a:solidFill>
                <a:sysClr val="window" lastClr="FFFFFF"/>
              </a:solidFill>
              <a:latin typeface="Calibri"/>
              <a:ea typeface="+mn-ea"/>
              <a:cs typeface="mohammad bold art 1" pitchFamily="2" charset="-78"/>
            </a:rPr>
            <a:t>مرحلة التنفيذ</a:t>
          </a:r>
          <a:endParaRPr lang="en-US" sz="1400" dirty="0">
            <a:solidFill>
              <a:sysClr val="window" lastClr="FFFFFF"/>
            </a:solidFill>
            <a:latin typeface="Calibri"/>
            <a:ea typeface="+mn-ea"/>
            <a:cs typeface="mohammad bold art 1" pitchFamily="2" charset="-78"/>
          </a:endParaRPr>
        </a:p>
      </dgm:t>
    </dgm:pt>
    <dgm:pt modelId="{623F454D-A037-4F3D-83D5-034E5CE8F9A2}" type="parTrans" cxnId="{576121C4-AC90-4D27-9DD6-C30183F24BF0}">
      <dgm:prSet/>
      <dgm:spPr/>
      <dgm:t>
        <a:bodyPr/>
        <a:lstStyle/>
        <a:p>
          <a:endParaRPr lang="en-US"/>
        </a:p>
      </dgm:t>
    </dgm:pt>
    <dgm:pt modelId="{20EA28BD-67F2-4339-B64D-52AB422C562C}" type="sibTrans" cxnId="{576121C4-AC90-4D27-9DD6-C30183F24BF0}">
      <dgm:prSet/>
      <dgm:spPr/>
      <dgm:t>
        <a:bodyPr/>
        <a:lstStyle/>
        <a:p>
          <a:endParaRPr lang="en-US"/>
        </a:p>
      </dgm:t>
    </dgm:pt>
    <dgm:pt modelId="{81CF4813-AAD1-45C3-803C-67A14C87DF77}">
      <dgm:prSet phldrT="[Text]" custT="1"/>
      <dgm:spPr>
        <a:xfrm rot="10800000">
          <a:off x="1203045" y="1861732"/>
          <a:ext cx="1502210" cy="600884"/>
        </a:xfrm>
        <a:solidFill>
          <a:srgbClr val="01497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KW" sz="1400" dirty="0" smtClean="0">
              <a:solidFill>
                <a:sysClr val="window" lastClr="FFFFFF"/>
              </a:solidFill>
              <a:latin typeface="Calibri"/>
              <a:ea typeface="+mn-ea"/>
              <a:cs typeface="mohammad bold art 1" pitchFamily="2" charset="-78"/>
            </a:rPr>
            <a:t>مرحلة الإطلاق</a:t>
          </a:r>
          <a:endParaRPr lang="en-US" sz="1400" dirty="0">
            <a:solidFill>
              <a:sysClr val="window" lastClr="FFFFFF"/>
            </a:solidFill>
            <a:latin typeface="Calibri"/>
            <a:ea typeface="+mn-ea"/>
            <a:cs typeface="mohammad bold art 1" pitchFamily="2" charset="-78"/>
          </a:endParaRPr>
        </a:p>
      </dgm:t>
    </dgm:pt>
    <dgm:pt modelId="{5603E6A2-F4F2-4434-A48C-B51DF4E75BBB}" type="parTrans" cxnId="{F641B265-5800-4F79-BA9D-31FA9FF4B405}">
      <dgm:prSet/>
      <dgm:spPr/>
      <dgm:t>
        <a:bodyPr/>
        <a:lstStyle/>
        <a:p>
          <a:endParaRPr lang="en-US"/>
        </a:p>
      </dgm:t>
    </dgm:pt>
    <dgm:pt modelId="{64B488C8-9E42-42B6-9A21-51E41F40A827}" type="sibTrans" cxnId="{F641B265-5800-4F79-BA9D-31FA9FF4B405}">
      <dgm:prSet/>
      <dgm:spPr/>
      <dgm:t>
        <a:bodyPr/>
        <a:lstStyle/>
        <a:p>
          <a:endParaRPr lang="en-US"/>
        </a:p>
      </dgm:t>
    </dgm:pt>
    <dgm:pt modelId="{3C1161C7-07EE-44AF-9EF8-709FB01D382A}">
      <dgm:prSet phldrT="[Text]" custT="1"/>
      <dgm:spPr>
        <a:xfrm rot="10800000">
          <a:off x="1203045" y="1861732"/>
          <a:ext cx="1502210" cy="600884"/>
        </a:xfrm>
        <a:solidFill>
          <a:srgbClr val="01497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KW" sz="1400" dirty="0" smtClean="0">
              <a:solidFill>
                <a:sysClr val="window" lastClr="FFFFFF"/>
              </a:solidFill>
              <a:latin typeface="Calibri"/>
              <a:ea typeface="+mn-ea"/>
              <a:cs typeface="mohammad bold art 1" pitchFamily="2" charset="-78"/>
            </a:rPr>
            <a:t>مرحلة الإعداد والتجهيز</a:t>
          </a:r>
          <a:endParaRPr lang="en-US" sz="1400" dirty="0">
            <a:solidFill>
              <a:sysClr val="window" lastClr="FFFFFF"/>
            </a:solidFill>
            <a:latin typeface="Calibri"/>
            <a:ea typeface="+mn-ea"/>
            <a:cs typeface="mohammad bold art 1" pitchFamily="2" charset="-78"/>
          </a:endParaRPr>
        </a:p>
      </dgm:t>
    </dgm:pt>
    <dgm:pt modelId="{DA116802-D37F-4F0B-83B1-0CE0708B9077}" type="parTrans" cxnId="{3682D945-F335-412E-873B-9DE4D688425C}">
      <dgm:prSet/>
      <dgm:spPr/>
      <dgm:t>
        <a:bodyPr/>
        <a:lstStyle/>
        <a:p>
          <a:endParaRPr lang="en-US"/>
        </a:p>
      </dgm:t>
    </dgm:pt>
    <dgm:pt modelId="{66C37795-53BA-4E60-BA85-CB9A37B50DCC}" type="sibTrans" cxnId="{3682D945-F335-412E-873B-9DE4D688425C}">
      <dgm:prSet/>
      <dgm:spPr/>
      <dgm:t>
        <a:bodyPr/>
        <a:lstStyle/>
        <a:p>
          <a:endParaRPr lang="en-US"/>
        </a:p>
      </dgm:t>
    </dgm:pt>
    <dgm:pt modelId="{50841117-399F-4766-8FF3-7D4F0EC1EDA9}">
      <dgm:prSet phldrT="[Text]" custT="1"/>
      <dgm:spPr>
        <a:xfrm rot="10800000">
          <a:off x="4808350" y="1861732"/>
          <a:ext cx="1502210" cy="600884"/>
        </a:xfrm>
        <a:solidFill>
          <a:schemeClr val="tx1">
            <a:lumMod val="65000"/>
            <a:lumOff val="3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KW" sz="1400" dirty="0" smtClean="0">
              <a:solidFill>
                <a:sysClr val="window" lastClr="FFFFFF"/>
              </a:solidFill>
              <a:latin typeface="Calibri"/>
              <a:ea typeface="+mn-ea"/>
              <a:cs typeface="mohammad bold art 1" pitchFamily="2" charset="-78"/>
            </a:rPr>
            <a:t>الاتفاقية النهائية</a:t>
          </a:r>
          <a:endParaRPr lang="en-US" sz="1400" dirty="0">
            <a:solidFill>
              <a:sysClr val="window" lastClr="FFFFFF"/>
            </a:solidFill>
            <a:latin typeface="Calibri"/>
            <a:ea typeface="+mn-ea"/>
            <a:cs typeface="mohammad bold art 1" pitchFamily="2" charset="-78"/>
          </a:endParaRPr>
        </a:p>
      </dgm:t>
    </dgm:pt>
    <dgm:pt modelId="{0B5319C3-8F68-43F3-96C8-CF29A40EC43D}" type="parTrans" cxnId="{3BB6B800-F872-48FA-9FFA-B778324BA471}">
      <dgm:prSet/>
      <dgm:spPr/>
      <dgm:t>
        <a:bodyPr/>
        <a:lstStyle/>
        <a:p>
          <a:endParaRPr lang="en-US"/>
        </a:p>
      </dgm:t>
    </dgm:pt>
    <dgm:pt modelId="{BB65D3D7-2EF8-4CEA-92AA-F6E3DAB3FCC9}" type="sibTrans" cxnId="{3BB6B800-F872-48FA-9FFA-B778324BA471}">
      <dgm:prSet/>
      <dgm:spPr/>
      <dgm:t>
        <a:bodyPr/>
        <a:lstStyle/>
        <a:p>
          <a:endParaRPr lang="en-US"/>
        </a:p>
      </dgm:t>
    </dgm:pt>
    <dgm:pt modelId="{C9C766D1-4B6C-48A6-99CB-0F2A75DB5BD5}">
      <dgm:prSet phldrT="[Text]" custT="1"/>
      <dgm:spPr>
        <a:xfrm rot="10800000">
          <a:off x="4808350" y="1861732"/>
          <a:ext cx="1502210" cy="600884"/>
        </a:xfrm>
        <a:solidFill>
          <a:schemeClr val="tx1">
            <a:lumMod val="65000"/>
            <a:lumOff val="3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KW" sz="1400" dirty="0" smtClean="0">
              <a:solidFill>
                <a:sysClr val="window" lastClr="FFFFFF"/>
              </a:solidFill>
              <a:latin typeface="Calibri"/>
              <a:ea typeface="+mn-ea"/>
              <a:cs typeface="mohammad bold art 1" pitchFamily="2" charset="-78"/>
            </a:rPr>
            <a:t>مرحلة التخطيط</a:t>
          </a:r>
          <a:endParaRPr lang="en-US" sz="1400" dirty="0">
            <a:solidFill>
              <a:sysClr val="window" lastClr="FFFFFF"/>
            </a:solidFill>
            <a:latin typeface="Calibri"/>
            <a:ea typeface="+mn-ea"/>
            <a:cs typeface="mohammad bold art 1" pitchFamily="2" charset="-78"/>
          </a:endParaRPr>
        </a:p>
      </dgm:t>
    </dgm:pt>
    <dgm:pt modelId="{3342C249-406D-4589-A2E6-9C577BFF3AC4}" type="parTrans" cxnId="{A633F268-EB5C-454D-80CB-637CEE6DA5D7}">
      <dgm:prSet/>
      <dgm:spPr/>
      <dgm:t>
        <a:bodyPr/>
        <a:lstStyle/>
        <a:p>
          <a:endParaRPr lang="en-US"/>
        </a:p>
      </dgm:t>
    </dgm:pt>
    <dgm:pt modelId="{02273585-522B-436E-B979-7E15D51AF893}" type="sibTrans" cxnId="{A633F268-EB5C-454D-80CB-637CEE6DA5D7}">
      <dgm:prSet/>
      <dgm:spPr/>
      <dgm:t>
        <a:bodyPr/>
        <a:lstStyle/>
        <a:p>
          <a:endParaRPr lang="en-US"/>
        </a:p>
      </dgm:t>
    </dgm:pt>
    <dgm:pt modelId="{EBDD837D-43E8-43A9-B44F-5923C29E14F8}">
      <dgm:prSet phldrT="[Text]" custT="1"/>
      <dgm:spPr>
        <a:xfrm rot="10800000">
          <a:off x="1276" y="1861732"/>
          <a:ext cx="1502210" cy="600884"/>
        </a:xfrm>
        <a:solidFill>
          <a:srgbClr val="01497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KW" sz="1400" dirty="0" smtClean="0">
              <a:solidFill>
                <a:sysClr val="window" lastClr="FFFFFF"/>
              </a:solidFill>
              <a:latin typeface="Calibri"/>
              <a:ea typeface="+mn-ea"/>
              <a:cs typeface="mohammad bold art 1" pitchFamily="2" charset="-78"/>
            </a:rPr>
            <a:t>مرحلة تطبيق المؤهلات</a:t>
          </a:r>
          <a:endParaRPr lang="en-US" sz="1400" dirty="0">
            <a:solidFill>
              <a:sysClr val="window" lastClr="FFFFFF"/>
            </a:solidFill>
            <a:latin typeface="Calibri"/>
            <a:ea typeface="+mn-ea"/>
            <a:cs typeface="mohammad bold art 1" pitchFamily="2" charset="-78"/>
          </a:endParaRPr>
        </a:p>
      </dgm:t>
    </dgm:pt>
    <dgm:pt modelId="{8ABAFDAF-C649-4C64-BE7A-2EEAA31E0713}" type="parTrans" cxnId="{A37F01F7-D821-456A-9090-917DBFAC75BA}">
      <dgm:prSet/>
      <dgm:spPr/>
      <dgm:t>
        <a:bodyPr/>
        <a:lstStyle/>
        <a:p>
          <a:endParaRPr lang="en-US"/>
        </a:p>
      </dgm:t>
    </dgm:pt>
    <dgm:pt modelId="{AE4992C2-7EDE-449A-9F3C-1DE83FF866F5}" type="sibTrans" cxnId="{A37F01F7-D821-456A-9090-917DBFAC75BA}">
      <dgm:prSet/>
      <dgm:spPr/>
      <dgm:t>
        <a:bodyPr/>
        <a:lstStyle/>
        <a:p>
          <a:endParaRPr lang="en-US"/>
        </a:p>
      </dgm:t>
    </dgm:pt>
    <dgm:pt modelId="{7DE4F43F-F4D0-4708-8456-9C22D04429BA}">
      <dgm:prSet phldrT="[Text]" custT="1"/>
      <dgm:spPr>
        <a:xfrm rot="10800000">
          <a:off x="1276" y="1861732"/>
          <a:ext cx="1502210" cy="600884"/>
        </a:xfrm>
        <a:solidFill>
          <a:srgbClr val="01497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KW" sz="1400" dirty="0" smtClean="0">
              <a:solidFill>
                <a:sysClr val="window" lastClr="FFFFFF"/>
              </a:solidFill>
              <a:latin typeface="Calibri"/>
              <a:ea typeface="+mn-ea"/>
              <a:cs typeface="mohammad bold art 1" pitchFamily="2" charset="-78"/>
            </a:rPr>
            <a:t>المراحل اللاحقة</a:t>
          </a:r>
          <a:endParaRPr lang="en-US" sz="1400" dirty="0">
            <a:solidFill>
              <a:sysClr val="window" lastClr="FFFFFF"/>
            </a:solidFill>
            <a:latin typeface="Calibri"/>
            <a:ea typeface="+mn-ea"/>
            <a:cs typeface="mohammad bold art 1" pitchFamily="2" charset="-78"/>
          </a:endParaRPr>
        </a:p>
      </dgm:t>
    </dgm:pt>
    <dgm:pt modelId="{11B52E88-D318-41E9-A13F-A3F291A5691D}" type="parTrans" cxnId="{CAD53FBF-95C4-4A55-8D41-BF8184D48BB1}">
      <dgm:prSet/>
      <dgm:spPr/>
      <dgm:t>
        <a:bodyPr/>
        <a:lstStyle/>
        <a:p>
          <a:endParaRPr lang="en-US"/>
        </a:p>
      </dgm:t>
    </dgm:pt>
    <dgm:pt modelId="{17714648-DBE8-4029-890C-F22C0D543D98}" type="sibTrans" cxnId="{CAD53FBF-95C4-4A55-8D41-BF8184D48BB1}">
      <dgm:prSet/>
      <dgm:spPr/>
      <dgm:t>
        <a:bodyPr/>
        <a:lstStyle/>
        <a:p>
          <a:endParaRPr lang="en-US"/>
        </a:p>
      </dgm:t>
    </dgm:pt>
    <dgm:pt modelId="{38EFBF7C-E2FF-4DAB-9199-C44D6C11D88B}" type="pres">
      <dgm:prSet presAssocID="{D66BA5DF-3D35-42C7-B24E-EDE4E3476D27}" presName="Name0" presStyleCnt="0">
        <dgm:presLayoutVars>
          <dgm:dir val="rev"/>
          <dgm:resizeHandles val="exact"/>
        </dgm:presLayoutVars>
      </dgm:prSet>
      <dgm:spPr/>
    </dgm:pt>
    <dgm:pt modelId="{BC841F93-5723-4095-86AD-36430F379B5C}" type="pres">
      <dgm:prSet presAssocID="{50841117-399F-4766-8FF3-7D4F0EC1EDA9}" presName="parTxOnly" presStyleLbl="node1" presStyleIdx="0" presStyleCnt="7" custScaleX="111261" custScaleY="137155" custLinFactNeighborX="-12599">
        <dgm:presLayoutVars>
          <dgm:bulletEnabled val="1"/>
        </dgm:presLayoutVars>
      </dgm:prSet>
      <dgm:spPr>
        <a:prstGeom prst="chevron">
          <a:avLst/>
        </a:prstGeom>
      </dgm:spPr>
      <dgm:t>
        <a:bodyPr/>
        <a:lstStyle/>
        <a:p>
          <a:endParaRPr lang="en-US"/>
        </a:p>
      </dgm:t>
    </dgm:pt>
    <dgm:pt modelId="{2D39C5A2-657A-457E-BAAD-36B571B133AF}" type="pres">
      <dgm:prSet presAssocID="{BB65D3D7-2EF8-4CEA-92AA-F6E3DAB3FCC9}" presName="parSpace" presStyleCnt="0"/>
      <dgm:spPr/>
    </dgm:pt>
    <dgm:pt modelId="{FB22ED80-2F21-4245-8CCC-1548AD77A01F}" type="pres">
      <dgm:prSet presAssocID="{C9C766D1-4B6C-48A6-99CB-0F2A75DB5BD5}" presName="parTxOnly" presStyleLbl="node1" presStyleIdx="1" presStyleCnt="7" custScaleX="110723" custScaleY="138339" custLinFactNeighborX="26554">
        <dgm:presLayoutVars>
          <dgm:bulletEnabled val="1"/>
        </dgm:presLayoutVars>
      </dgm:prSet>
      <dgm:spPr/>
      <dgm:t>
        <a:bodyPr/>
        <a:lstStyle/>
        <a:p>
          <a:endParaRPr lang="en-US"/>
        </a:p>
      </dgm:t>
    </dgm:pt>
    <dgm:pt modelId="{A8FFEE20-2840-48AA-876E-520B2831DE1C}" type="pres">
      <dgm:prSet presAssocID="{02273585-522B-436E-B979-7E15D51AF893}" presName="parSpace" presStyleCnt="0"/>
      <dgm:spPr/>
    </dgm:pt>
    <dgm:pt modelId="{438399A8-258E-4006-B5AA-4913719D0AD2}" type="pres">
      <dgm:prSet presAssocID="{5D51A07A-9AC8-4548-8F7D-609469572B54}" presName="parTxOnly" presStyleLbl="node1" presStyleIdx="2" presStyleCnt="7" custScaleX="120894" custScaleY="139950" custLinFactNeighborX="-751">
        <dgm:presLayoutVars>
          <dgm:bulletEnabled val="1"/>
        </dgm:presLayoutVars>
      </dgm:prSet>
      <dgm:spPr>
        <a:prstGeom prst="chevron">
          <a:avLst/>
        </a:prstGeom>
      </dgm:spPr>
      <dgm:t>
        <a:bodyPr/>
        <a:lstStyle/>
        <a:p>
          <a:endParaRPr lang="en-US"/>
        </a:p>
      </dgm:t>
    </dgm:pt>
    <dgm:pt modelId="{150E69E5-71A9-4F95-8D96-B92A897FF7E6}" type="pres">
      <dgm:prSet presAssocID="{20EA28BD-67F2-4339-B64D-52AB422C562C}" presName="parSpace" presStyleCnt="0"/>
      <dgm:spPr/>
    </dgm:pt>
    <dgm:pt modelId="{37C06E81-CC0C-4CDD-A8E8-2EBE375A4B07}" type="pres">
      <dgm:prSet presAssocID="{3C1161C7-07EE-44AF-9EF8-709FB01D382A}" presName="parTxOnly" presStyleLbl="node1" presStyleIdx="3" presStyleCnt="7" custScaleX="113618" custScaleY="142438" custLinFactNeighborX="-33610" custLinFactNeighborY="2782">
        <dgm:presLayoutVars>
          <dgm:bulletEnabled val="1"/>
        </dgm:presLayoutVars>
      </dgm:prSet>
      <dgm:spPr/>
      <dgm:t>
        <a:bodyPr/>
        <a:lstStyle/>
        <a:p>
          <a:endParaRPr lang="en-US"/>
        </a:p>
      </dgm:t>
    </dgm:pt>
    <dgm:pt modelId="{A11B54CE-7443-4795-B8BE-6EA6D9388E3E}" type="pres">
      <dgm:prSet presAssocID="{66C37795-53BA-4E60-BA85-CB9A37B50DCC}" presName="parSpace" presStyleCnt="0"/>
      <dgm:spPr/>
    </dgm:pt>
    <dgm:pt modelId="{9FDCB197-351E-4DA5-8D6C-D59B59A3EE08}" type="pres">
      <dgm:prSet presAssocID="{81CF4813-AAD1-45C3-803C-67A14C87DF77}" presName="parTxOnly" presStyleLbl="node1" presStyleIdx="4" presStyleCnt="7" custScaleX="102779" custScaleY="143074" custLinFactNeighborX="18489" custLinFactNeighborY="1621">
        <dgm:presLayoutVars>
          <dgm:bulletEnabled val="1"/>
        </dgm:presLayoutVars>
      </dgm:prSet>
      <dgm:spPr>
        <a:prstGeom prst="chevron">
          <a:avLst/>
        </a:prstGeom>
      </dgm:spPr>
      <dgm:t>
        <a:bodyPr/>
        <a:lstStyle/>
        <a:p>
          <a:endParaRPr lang="en-US"/>
        </a:p>
      </dgm:t>
    </dgm:pt>
    <dgm:pt modelId="{EE2B3835-450D-4178-9FE9-0B238A5A2D04}" type="pres">
      <dgm:prSet presAssocID="{64B488C8-9E42-42B6-9A21-51E41F40A827}" presName="parSpace" presStyleCnt="0"/>
      <dgm:spPr/>
    </dgm:pt>
    <dgm:pt modelId="{91D19683-124B-4133-9D78-91B1A8CE4EDC}" type="pres">
      <dgm:prSet presAssocID="{EBDD837D-43E8-43A9-B44F-5923C29E14F8}" presName="parTxOnly" presStyleLbl="node1" presStyleIdx="5" presStyleCnt="7" custScaleX="125269" custScaleY="143715" custLinFactNeighborX="85472" custLinFactNeighborY="2143">
        <dgm:presLayoutVars>
          <dgm:bulletEnabled val="1"/>
        </dgm:presLayoutVars>
      </dgm:prSet>
      <dgm:spPr>
        <a:prstGeom prst="chevron">
          <a:avLst/>
        </a:prstGeom>
      </dgm:spPr>
      <dgm:t>
        <a:bodyPr/>
        <a:lstStyle/>
        <a:p>
          <a:endParaRPr lang="en-US"/>
        </a:p>
      </dgm:t>
    </dgm:pt>
    <dgm:pt modelId="{62F334B2-4D75-4434-86EA-08B2641DF44A}" type="pres">
      <dgm:prSet presAssocID="{AE4992C2-7EDE-449A-9F3C-1DE83FF866F5}" presName="parSpace" presStyleCnt="0"/>
      <dgm:spPr/>
    </dgm:pt>
    <dgm:pt modelId="{30449767-6DE4-4E76-90F3-7883A2108E90}" type="pres">
      <dgm:prSet presAssocID="{7DE4F43F-F4D0-4708-8456-9C22D04429BA}" presName="parTxOnly" presStyleLbl="node1" presStyleIdx="6" presStyleCnt="7" custScaleX="108453" custScaleY="143130" custLinFactX="7740" custLinFactNeighborX="100000" custLinFactNeighborY="2436">
        <dgm:presLayoutVars>
          <dgm:bulletEnabled val="1"/>
        </dgm:presLayoutVars>
      </dgm:prSet>
      <dgm:spPr/>
      <dgm:t>
        <a:bodyPr/>
        <a:lstStyle/>
        <a:p>
          <a:endParaRPr lang="en-US"/>
        </a:p>
      </dgm:t>
    </dgm:pt>
  </dgm:ptLst>
  <dgm:cxnLst>
    <dgm:cxn modelId="{A633F268-EB5C-454D-80CB-637CEE6DA5D7}" srcId="{D66BA5DF-3D35-42C7-B24E-EDE4E3476D27}" destId="{C9C766D1-4B6C-48A6-99CB-0F2A75DB5BD5}" srcOrd="1" destOrd="0" parTransId="{3342C249-406D-4589-A2E6-9C577BFF3AC4}" sibTransId="{02273585-522B-436E-B979-7E15D51AF893}"/>
    <dgm:cxn modelId="{A37F01F7-D821-456A-9090-917DBFAC75BA}" srcId="{D66BA5DF-3D35-42C7-B24E-EDE4E3476D27}" destId="{EBDD837D-43E8-43A9-B44F-5923C29E14F8}" srcOrd="5" destOrd="0" parTransId="{8ABAFDAF-C649-4C64-BE7A-2EEAA31E0713}" sibTransId="{AE4992C2-7EDE-449A-9F3C-1DE83FF866F5}"/>
    <dgm:cxn modelId="{2AA0E700-0D5D-4F30-B17D-5A700EED0478}" type="presOf" srcId="{EBDD837D-43E8-43A9-B44F-5923C29E14F8}" destId="{91D19683-124B-4133-9D78-91B1A8CE4EDC}" srcOrd="0" destOrd="0" presId="urn:microsoft.com/office/officeart/2005/8/layout/hChevron3"/>
    <dgm:cxn modelId="{F641B265-5800-4F79-BA9D-31FA9FF4B405}" srcId="{D66BA5DF-3D35-42C7-B24E-EDE4E3476D27}" destId="{81CF4813-AAD1-45C3-803C-67A14C87DF77}" srcOrd="4" destOrd="0" parTransId="{5603E6A2-F4F2-4434-A48C-B51DF4E75BBB}" sibTransId="{64B488C8-9E42-42B6-9A21-51E41F40A827}"/>
    <dgm:cxn modelId="{3BB6B800-F872-48FA-9FFA-B778324BA471}" srcId="{D66BA5DF-3D35-42C7-B24E-EDE4E3476D27}" destId="{50841117-399F-4766-8FF3-7D4F0EC1EDA9}" srcOrd="0" destOrd="0" parTransId="{0B5319C3-8F68-43F3-96C8-CF29A40EC43D}" sibTransId="{BB65D3D7-2EF8-4CEA-92AA-F6E3DAB3FCC9}"/>
    <dgm:cxn modelId="{1BEA9D84-FA8F-4CE0-8D7F-9BD3FFB8426F}" type="presOf" srcId="{81CF4813-AAD1-45C3-803C-67A14C87DF77}" destId="{9FDCB197-351E-4DA5-8D6C-D59B59A3EE08}" srcOrd="0" destOrd="0" presId="urn:microsoft.com/office/officeart/2005/8/layout/hChevron3"/>
    <dgm:cxn modelId="{3682D945-F335-412E-873B-9DE4D688425C}" srcId="{D66BA5DF-3D35-42C7-B24E-EDE4E3476D27}" destId="{3C1161C7-07EE-44AF-9EF8-709FB01D382A}" srcOrd="3" destOrd="0" parTransId="{DA116802-D37F-4F0B-83B1-0CE0708B9077}" sibTransId="{66C37795-53BA-4E60-BA85-CB9A37B50DCC}"/>
    <dgm:cxn modelId="{8188455B-EC49-45E1-B7A1-B99A2383E401}" type="presOf" srcId="{50841117-399F-4766-8FF3-7D4F0EC1EDA9}" destId="{BC841F93-5723-4095-86AD-36430F379B5C}" srcOrd="0" destOrd="0" presId="urn:microsoft.com/office/officeart/2005/8/layout/hChevron3"/>
    <dgm:cxn modelId="{C2C389AE-A8FE-44A1-9AF1-9AA636CFE5EF}" type="presOf" srcId="{7DE4F43F-F4D0-4708-8456-9C22D04429BA}" destId="{30449767-6DE4-4E76-90F3-7883A2108E90}" srcOrd="0" destOrd="0" presId="urn:microsoft.com/office/officeart/2005/8/layout/hChevron3"/>
    <dgm:cxn modelId="{CAD53FBF-95C4-4A55-8D41-BF8184D48BB1}" srcId="{D66BA5DF-3D35-42C7-B24E-EDE4E3476D27}" destId="{7DE4F43F-F4D0-4708-8456-9C22D04429BA}" srcOrd="6" destOrd="0" parTransId="{11B52E88-D318-41E9-A13F-A3F291A5691D}" sibTransId="{17714648-DBE8-4029-890C-F22C0D543D98}"/>
    <dgm:cxn modelId="{3443EA30-29E3-470B-BBD1-B9D5E0C4F765}" type="presOf" srcId="{C9C766D1-4B6C-48A6-99CB-0F2A75DB5BD5}" destId="{FB22ED80-2F21-4245-8CCC-1548AD77A01F}" srcOrd="0" destOrd="0" presId="urn:microsoft.com/office/officeart/2005/8/layout/hChevron3"/>
    <dgm:cxn modelId="{D9AAEE94-A179-4467-8727-388CB1AD75EE}" type="presOf" srcId="{3C1161C7-07EE-44AF-9EF8-709FB01D382A}" destId="{37C06E81-CC0C-4CDD-A8E8-2EBE375A4B07}" srcOrd="0" destOrd="0" presId="urn:microsoft.com/office/officeart/2005/8/layout/hChevron3"/>
    <dgm:cxn modelId="{576121C4-AC90-4D27-9DD6-C30183F24BF0}" srcId="{D66BA5DF-3D35-42C7-B24E-EDE4E3476D27}" destId="{5D51A07A-9AC8-4548-8F7D-609469572B54}" srcOrd="2" destOrd="0" parTransId="{623F454D-A037-4F3D-83D5-034E5CE8F9A2}" sibTransId="{20EA28BD-67F2-4339-B64D-52AB422C562C}"/>
    <dgm:cxn modelId="{51F0EEF5-B366-4D7A-BEDE-82FB013F058B}" type="presOf" srcId="{5D51A07A-9AC8-4548-8F7D-609469572B54}" destId="{438399A8-258E-4006-B5AA-4913719D0AD2}" srcOrd="0" destOrd="0" presId="urn:microsoft.com/office/officeart/2005/8/layout/hChevron3"/>
    <dgm:cxn modelId="{CB9A2CC0-B1A2-49D7-9026-1EEC330755EB}" type="presOf" srcId="{D66BA5DF-3D35-42C7-B24E-EDE4E3476D27}" destId="{38EFBF7C-E2FF-4DAB-9199-C44D6C11D88B}" srcOrd="0" destOrd="0" presId="urn:microsoft.com/office/officeart/2005/8/layout/hChevron3"/>
    <dgm:cxn modelId="{3CFE604E-EF17-44AB-BA09-CCA73C8AF49B}" type="presParOf" srcId="{38EFBF7C-E2FF-4DAB-9199-C44D6C11D88B}" destId="{BC841F93-5723-4095-86AD-36430F379B5C}" srcOrd="0" destOrd="0" presId="urn:microsoft.com/office/officeart/2005/8/layout/hChevron3"/>
    <dgm:cxn modelId="{74F251AC-B90C-43DE-8372-60ACAEF6B141}" type="presParOf" srcId="{38EFBF7C-E2FF-4DAB-9199-C44D6C11D88B}" destId="{2D39C5A2-657A-457E-BAAD-36B571B133AF}" srcOrd="1" destOrd="0" presId="urn:microsoft.com/office/officeart/2005/8/layout/hChevron3"/>
    <dgm:cxn modelId="{57EAE4DE-795D-48FB-AE4D-ED39D820AD42}" type="presParOf" srcId="{38EFBF7C-E2FF-4DAB-9199-C44D6C11D88B}" destId="{FB22ED80-2F21-4245-8CCC-1548AD77A01F}" srcOrd="2" destOrd="0" presId="urn:microsoft.com/office/officeart/2005/8/layout/hChevron3"/>
    <dgm:cxn modelId="{91226BCB-7884-4DFF-8362-A629E57C1213}" type="presParOf" srcId="{38EFBF7C-E2FF-4DAB-9199-C44D6C11D88B}" destId="{A8FFEE20-2840-48AA-876E-520B2831DE1C}" srcOrd="3" destOrd="0" presId="urn:microsoft.com/office/officeart/2005/8/layout/hChevron3"/>
    <dgm:cxn modelId="{47E78127-10B5-4029-9DAE-2BE62A4A4933}" type="presParOf" srcId="{38EFBF7C-E2FF-4DAB-9199-C44D6C11D88B}" destId="{438399A8-258E-4006-B5AA-4913719D0AD2}" srcOrd="4" destOrd="0" presId="urn:microsoft.com/office/officeart/2005/8/layout/hChevron3"/>
    <dgm:cxn modelId="{61D33B62-5F73-4343-B2D3-64E4B42FFB78}" type="presParOf" srcId="{38EFBF7C-E2FF-4DAB-9199-C44D6C11D88B}" destId="{150E69E5-71A9-4F95-8D96-B92A897FF7E6}" srcOrd="5" destOrd="0" presId="urn:microsoft.com/office/officeart/2005/8/layout/hChevron3"/>
    <dgm:cxn modelId="{57602671-6E66-496B-ABD7-4FFDD47087AD}" type="presParOf" srcId="{38EFBF7C-E2FF-4DAB-9199-C44D6C11D88B}" destId="{37C06E81-CC0C-4CDD-A8E8-2EBE375A4B07}" srcOrd="6" destOrd="0" presId="urn:microsoft.com/office/officeart/2005/8/layout/hChevron3"/>
    <dgm:cxn modelId="{14B5206A-7FC4-4F26-AE8D-E7135C138B2B}" type="presParOf" srcId="{38EFBF7C-E2FF-4DAB-9199-C44D6C11D88B}" destId="{A11B54CE-7443-4795-B8BE-6EA6D9388E3E}" srcOrd="7" destOrd="0" presId="urn:microsoft.com/office/officeart/2005/8/layout/hChevron3"/>
    <dgm:cxn modelId="{81B77EA5-6104-4C37-8AA6-75D80957C58F}" type="presParOf" srcId="{38EFBF7C-E2FF-4DAB-9199-C44D6C11D88B}" destId="{9FDCB197-351E-4DA5-8D6C-D59B59A3EE08}" srcOrd="8" destOrd="0" presId="urn:microsoft.com/office/officeart/2005/8/layout/hChevron3"/>
    <dgm:cxn modelId="{2D122811-ECA4-45C4-84CC-6AFE2820389E}" type="presParOf" srcId="{38EFBF7C-E2FF-4DAB-9199-C44D6C11D88B}" destId="{EE2B3835-450D-4178-9FE9-0B238A5A2D04}" srcOrd="9" destOrd="0" presId="urn:microsoft.com/office/officeart/2005/8/layout/hChevron3"/>
    <dgm:cxn modelId="{D7258DCA-C051-4CBA-AF55-47AC80759FEB}" type="presParOf" srcId="{38EFBF7C-E2FF-4DAB-9199-C44D6C11D88B}" destId="{91D19683-124B-4133-9D78-91B1A8CE4EDC}" srcOrd="10" destOrd="0" presId="urn:microsoft.com/office/officeart/2005/8/layout/hChevron3"/>
    <dgm:cxn modelId="{BA25733E-2BFE-42EF-AA67-09B8E9F961BC}" type="presParOf" srcId="{38EFBF7C-E2FF-4DAB-9199-C44D6C11D88B}" destId="{62F334B2-4D75-4434-86EA-08B2641DF44A}" srcOrd="11" destOrd="0" presId="urn:microsoft.com/office/officeart/2005/8/layout/hChevron3"/>
    <dgm:cxn modelId="{DA015C23-1D6D-4F15-9846-13AB57DC36BC}" type="presParOf" srcId="{38EFBF7C-E2FF-4DAB-9199-C44D6C11D88B}" destId="{30449767-6DE4-4E76-90F3-7883A2108E90}"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D35505-1275-4A17-85D9-2500DCBC8683}">
      <dsp:nvSpPr>
        <dsp:cNvPr id="0" name=""/>
        <dsp:cNvSpPr/>
      </dsp:nvSpPr>
      <dsp:spPr>
        <a:xfrm rot="16200000">
          <a:off x="1627386" y="-1622853"/>
          <a:ext cx="3175675" cy="6430449"/>
        </a:xfrm>
        <a:prstGeom prst="round2SameRect">
          <a:avLst/>
        </a:prstGeom>
        <a:solidFill>
          <a:srgbClr val="014976"/>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889000" rtl="1">
            <a:lnSpc>
              <a:spcPct val="100000"/>
            </a:lnSpc>
            <a:spcBef>
              <a:spcPct val="0"/>
            </a:spcBef>
            <a:spcAft>
              <a:spcPct val="15000"/>
            </a:spcAft>
            <a:buChar char="••"/>
          </a:pPr>
          <a:r>
            <a:rPr lang="ar-KW" sz="2000" kern="1200" dirty="0" smtClean="0">
              <a:solidFill>
                <a:schemeClr val="bg1"/>
              </a:solidFill>
              <a:cs typeface="mohammad bold art 1" pitchFamily="2" charset="-78"/>
            </a:rPr>
            <a:t>الارتقاء بمستوى الكفاءة المهنية للعاملين في أطراف عديدة لدى منظومة أسواق المال من الوظائف واجبة التسجيل من خلال التعليم المهني والاختبارات التأهيلية بما يتوافق مع المعايير الدولية المطبقة والتوصل إلى بيئة استثمارية جاذبة تحظى بثقة المستثمرين وتمتلك المقومات المطلوبة.</a:t>
          </a:r>
          <a:endParaRPr lang="en-US" sz="2000" kern="1200" dirty="0">
            <a:solidFill>
              <a:schemeClr val="bg1"/>
            </a:solidFill>
            <a:latin typeface="Calibri"/>
            <a:ea typeface="Calibri"/>
            <a:cs typeface="mohammad bold art 1" pitchFamily="2" charset="-78"/>
          </a:endParaRPr>
        </a:p>
      </dsp:txBody>
      <dsp:txXfrm rot="5400000">
        <a:off x="155023" y="159558"/>
        <a:ext cx="6275425" cy="2865627"/>
      </dsp:txXfrm>
    </dsp:sp>
    <dsp:sp modelId="{130A11C2-7016-4026-ABEC-C6E5F8CFA84D}">
      <dsp:nvSpPr>
        <dsp:cNvPr id="0" name=""/>
        <dsp:cNvSpPr/>
      </dsp:nvSpPr>
      <dsp:spPr>
        <a:xfrm>
          <a:off x="6435486" y="2824"/>
          <a:ext cx="1612031" cy="3179093"/>
        </a:xfrm>
        <a:prstGeom prst="roundRect">
          <a:avLst/>
        </a:prstGeom>
        <a:solidFill>
          <a:srgbClr val="AE852D"/>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1">
            <a:lnSpc>
              <a:spcPct val="90000"/>
            </a:lnSpc>
            <a:spcBef>
              <a:spcPct val="0"/>
            </a:spcBef>
            <a:spcAft>
              <a:spcPct val="35000"/>
            </a:spcAft>
          </a:pPr>
          <a:r>
            <a:rPr lang="ar-KW" sz="2000" kern="1200" dirty="0" smtClean="0">
              <a:solidFill>
                <a:schemeClr val="tx1"/>
              </a:solidFill>
              <a:latin typeface="Calibri"/>
              <a:ea typeface="Calibri"/>
              <a:cs typeface="mohammad bold art 1" pitchFamily="2" charset="-78"/>
            </a:rPr>
            <a:t>الهدف الاستراتيجي</a:t>
          </a:r>
          <a:endParaRPr lang="en-US" sz="2000" kern="1200" dirty="0">
            <a:solidFill>
              <a:schemeClr val="tx1"/>
            </a:solidFill>
            <a:latin typeface="Calibri"/>
            <a:ea typeface="Calibri"/>
            <a:cs typeface="mohammad bold art 1" pitchFamily="2" charset="-78"/>
          </a:endParaRPr>
        </a:p>
      </dsp:txBody>
      <dsp:txXfrm>
        <a:off x="6514179" y="81517"/>
        <a:ext cx="1454645" cy="3021707"/>
      </dsp:txXfrm>
    </dsp:sp>
    <dsp:sp modelId="{A676FB07-F7DC-4A03-B7CB-C1F7181F8DBB}">
      <dsp:nvSpPr>
        <dsp:cNvPr id="0" name=""/>
        <dsp:cNvSpPr/>
      </dsp:nvSpPr>
      <dsp:spPr>
        <a:xfrm rot="16200000">
          <a:off x="2590596" y="849801"/>
          <a:ext cx="1292726" cy="6397053"/>
        </a:xfrm>
        <a:prstGeom prst="round2SameRect">
          <a:avLst/>
        </a:prstGeom>
        <a:solidFill>
          <a:srgbClr val="014976"/>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889000" rtl="1">
            <a:lnSpc>
              <a:spcPct val="100000"/>
            </a:lnSpc>
            <a:spcBef>
              <a:spcPct val="0"/>
            </a:spcBef>
            <a:spcAft>
              <a:spcPct val="15000"/>
            </a:spcAft>
            <a:buChar char="••"/>
          </a:pPr>
          <a:r>
            <a:rPr lang="ar-KW" sz="2000" kern="1200" dirty="0" smtClean="0">
              <a:solidFill>
                <a:schemeClr val="bg1"/>
              </a:solidFill>
              <a:cs typeface="mohammad bold art 1" pitchFamily="2" charset="-78"/>
            </a:rPr>
            <a:t>تطبيق أحكام الفصل الثالث من الكتاب الخامس من اللائحة التنفيذية للقانون رقم 7 لسنة 2010 وتعديلاتهما.</a:t>
          </a:r>
          <a:endParaRPr lang="en-US" sz="2000" kern="1200" dirty="0">
            <a:solidFill>
              <a:schemeClr val="bg1"/>
            </a:solidFill>
          </a:endParaRPr>
        </a:p>
      </dsp:txBody>
      <dsp:txXfrm rot="5400000">
        <a:off x="101539" y="3465070"/>
        <a:ext cx="6333947" cy="1166514"/>
      </dsp:txXfrm>
    </dsp:sp>
    <dsp:sp modelId="{B82E5066-2002-4FB5-B4C6-E8CA612EC7AA}">
      <dsp:nvSpPr>
        <dsp:cNvPr id="0" name=""/>
        <dsp:cNvSpPr/>
      </dsp:nvSpPr>
      <dsp:spPr>
        <a:xfrm>
          <a:off x="6435486" y="3374337"/>
          <a:ext cx="1612031" cy="1347981"/>
        </a:xfrm>
        <a:prstGeom prst="roundRect">
          <a:avLst/>
        </a:prstGeom>
        <a:solidFill>
          <a:srgbClr val="AE852D"/>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1">
            <a:lnSpc>
              <a:spcPct val="90000"/>
            </a:lnSpc>
            <a:spcBef>
              <a:spcPct val="0"/>
            </a:spcBef>
            <a:spcAft>
              <a:spcPct val="35000"/>
            </a:spcAft>
          </a:pPr>
          <a:r>
            <a:rPr lang="ar-KW" sz="2000" kern="1200" dirty="0" smtClean="0">
              <a:solidFill>
                <a:schemeClr val="tx1"/>
              </a:solidFill>
              <a:latin typeface="Calibri"/>
              <a:ea typeface="Calibri"/>
              <a:cs typeface="mohammad bold art 1" pitchFamily="2" charset="-78"/>
            </a:rPr>
            <a:t>الهدف التشريعي</a:t>
          </a:r>
          <a:endParaRPr lang="en-US" sz="2000" kern="1200" dirty="0">
            <a:solidFill>
              <a:schemeClr val="tx1"/>
            </a:solidFill>
          </a:endParaRPr>
        </a:p>
      </dsp:txBody>
      <dsp:txXfrm>
        <a:off x="6501289" y="3440140"/>
        <a:ext cx="1480425" cy="12163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1C0F73-9CCB-4BE3-998A-967A29541E90}">
      <dsp:nvSpPr>
        <dsp:cNvPr id="0" name=""/>
        <dsp:cNvSpPr/>
      </dsp:nvSpPr>
      <dsp:spPr>
        <a:xfrm>
          <a:off x="1089457" y="115"/>
          <a:ext cx="6965084" cy="1201065"/>
        </a:xfrm>
        <a:prstGeom prst="homePlate">
          <a:avLst/>
        </a:prstGeom>
        <a:solidFill>
          <a:srgbClr val="014976"/>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76200" rIns="529636" bIns="76200" numCol="1" spcCol="1270" anchor="ctr" anchorCtr="0">
          <a:noAutofit/>
        </a:bodyPr>
        <a:lstStyle/>
        <a:p>
          <a:pPr lvl="0" algn="justLow" defTabSz="889000" rtl="1">
            <a:lnSpc>
              <a:spcPct val="90000"/>
            </a:lnSpc>
            <a:spcBef>
              <a:spcPct val="0"/>
            </a:spcBef>
            <a:spcAft>
              <a:spcPct val="35000"/>
            </a:spcAft>
          </a:pPr>
          <a:r>
            <a:rPr lang="ar-KW" sz="2000" kern="1200" dirty="0" smtClean="0">
              <a:cs typeface="mohammad bold art 1" pitchFamily="2" charset="-78"/>
            </a:rPr>
            <a:t>ستقوم الهيئة  بتقديم الدعم للأشخاص الخاضعين للاختبارات التأهيلية عن طريق التأكد من توافر التدريب اللازم.</a:t>
          </a:r>
          <a:endParaRPr lang="en-US" sz="2000" kern="1200" dirty="0"/>
        </a:p>
      </dsp:txBody>
      <dsp:txXfrm>
        <a:off x="1089457" y="115"/>
        <a:ext cx="6664818" cy="1201065"/>
      </dsp:txXfrm>
    </dsp:sp>
    <dsp:sp modelId="{9C2C26A1-889B-41CC-9884-7F0E65E7562B}">
      <dsp:nvSpPr>
        <dsp:cNvPr id="0" name=""/>
        <dsp:cNvSpPr/>
      </dsp:nvSpPr>
      <dsp:spPr>
        <a:xfrm>
          <a:off x="7484562" y="220726"/>
          <a:ext cx="759841" cy="759841"/>
        </a:xfrm>
        <a:prstGeom prst="ellipse">
          <a:avLst/>
        </a:prstGeom>
        <a:solidFill>
          <a:srgbClr val="AE852D"/>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631F9D-E790-4D01-AD67-7D3F270E043A}">
      <dsp:nvSpPr>
        <dsp:cNvPr id="0" name=""/>
        <dsp:cNvSpPr/>
      </dsp:nvSpPr>
      <dsp:spPr>
        <a:xfrm>
          <a:off x="1089457" y="1559707"/>
          <a:ext cx="6965084" cy="1201065"/>
        </a:xfrm>
        <a:prstGeom prst="homePlate">
          <a:avLst/>
        </a:prstGeom>
        <a:solidFill>
          <a:srgbClr val="014976"/>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76200" rIns="529636" bIns="76200" numCol="1" spcCol="1270" anchor="ctr" anchorCtr="0">
          <a:noAutofit/>
        </a:bodyPr>
        <a:lstStyle/>
        <a:p>
          <a:pPr lvl="0" algn="justLow" defTabSz="889000" rtl="1">
            <a:lnSpc>
              <a:spcPct val="90000"/>
            </a:lnSpc>
            <a:spcBef>
              <a:spcPct val="0"/>
            </a:spcBef>
            <a:spcAft>
              <a:spcPct val="35000"/>
            </a:spcAft>
          </a:pPr>
          <a:r>
            <a:rPr lang="ar-KW" sz="2000" kern="1200" dirty="0" smtClean="0">
              <a:cs typeface="mohammad bold art 1" pitchFamily="2" charset="-78"/>
            </a:rPr>
            <a:t>التدريب للاختبارات اختياري وتتم عملية التحضير للاختبارات التأهيلية عن طريق الدراسة الذاتية. </a:t>
          </a:r>
          <a:endParaRPr lang="en-US" sz="2000" kern="1200" dirty="0">
            <a:cs typeface="mohammad bold art 1" pitchFamily="2" charset="-78"/>
          </a:endParaRPr>
        </a:p>
      </dsp:txBody>
      <dsp:txXfrm>
        <a:off x="1089457" y="1559707"/>
        <a:ext cx="6664818" cy="1201065"/>
      </dsp:txXfrm>
    </dsp:sp>
    <dsp:sp modelId="{0B0B5EE4-6DE1-4AFA-A173-32225497C931}">
      <dsp:nvSpPr>
        <dsp:cNvPr id="0" name=""/>
        <dsp:cNvSpPr/>
      </dsp:nvSpPr>
      <dsp:spPr>
        <a:xfrm>
          <a:off x="7485637" y="1780517"/>
          <a:ext cx="757692" cy="759445"/>
        </a:xfrm>
        <a:prstGeom prst="ellipse">
          <a:avLst/>
        </a:prstGeom>
        <a:solidFill>
          <a:srgbClr val="AE852D"/>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ACAEB3-EF9F-4081-BB0E-864AF0C20873}">
      <dsp:nvSpPr>
        <dsp:cNvPr id="0" name=""/>
        <dsp:cNvSpPr/>
      </dsp:nvSpPr>
      <dsp:spPr>
        <a:xfrm>
          <a:off x="1089457" y="3119299"/>
          <a:ext cx="6965084" cy="1201065"/>
        </a:xfrm>
        <a:prstGeom prst="homePlate">
          <a:avLst/>
        </a:prstGeom>
        <a:solidFill>
          <a:srgbClr val="014976"/>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76200" rIns="529636" bIns="76200" numCol="1" spcCol="1270" anchor="ctr" anchorCtr="0">
          <a:noAutofit/>
        </a:bodyPr>
        <a:lstStyle/>
        <a:p>
          <a:pPr lvl="0" algn="justLow" defTabSz="889000" rtl="1">
            <a:lnSpc>
              <a:spcPct val="90000"/>
            </a:lnSpc>
            <a:spcBef>
              <a:spcPct val="0"/>
            </a:spcBef>
            <a:spcAft>
              <a:spcPct val="35000"/>
            </a:spcAft>
          </a:pPr>
          <a:r>
            <a:rPr lang="ar-KW" sz="2000" kern="1200" dirty="0" smtClean="0">
              <a:cs typeface="mohammad bold art 1" pitchFamily="2" charset="-78"/>
            </a:rPr>
            <a:t>يطبق معهد</a:t>
          </a:r>
          <a:r>
            <a:rPr lang="en-US" sz="2000" kern="1200" dirty="0" smtClean="0">
              <a:cs typeface="mohammad bold art 1" pitchFamily="2" charset="-78"/>
            </a:rPr>
            <a:t>CISI </a:t>
          </a:r>
          <a:r>
            <a:rPr lang="ar-KW" sz="2000" kern="1200" dirty="0" smtClean="0">
              <a:cs typeface="mohammad bold art 1" pitchFamily="2" charset="-78"/>
            </a:rPr>
            <a:t> نظام اعتماد المدربين وتدريب المدربين.</a:t>
          </a:r>
          <a:endParaRPr lang="en-US" sz="2000" kern="1200" dirty="0">
            <a:cs typeface="mohammad bold art 1" pitchFamily="2" charset="-78"/>
          </a:endParaRPr>
        </a:p>
      </dsp:txBody>
      <dsp:txXfrm>
        <a:off x="1089457" y="3119299"/>
        <a:ext cx="6664818" cy="1201065"/>
      </dsp:txXfrm>
    </dsp:sp>
    <dsp:sp modelId="{0EB24970-F43A-42D7-AB4C-95DB5FF48E4E}">
      <dsp:nvSpPr>
        <dsp:cNvPr id="0" name=""/>
        <dsp:cNvSpPr/>
      </dsp:nvSpPr>
      <dsp:spPr>
        <a:xfrm>
          <a:off x="7484760" y="3340109"/>
          <a:ext cx="759445" cy="759445"/>
        </a:xfrm>
        <a:prstGeom prst="ellipse">
          <a:avLst/>
        </a:prstGeom>
        <a:solidFill>
          <a:srgbClr val="AE852D"/>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D35505-1275-4A17-85D9-2500DCBC8683}">
      <dsp:nvSpPr>
        <dsp:cNvPr id="0" name=""/>
        <dsp:cNvSpPr/>
      </dsp:nvSpPr>
      <dsp:spPr>
        <a:xfrm rot="16200000">
          <a:off x="2400537" y="-2377319"/>
          <a:ext cx="1035263" cy="5834304"/>
        </a:xfrm>
        <a:prstGeom prst="round2SameRect">
          <a:avLst/>
        </a:prstGeom>
        <a:solidFill>
          <a:srgbClr val="014976"/>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Low" defTabSz="800100" rtl="1">
            <a:lnSpc>
              <a:spcPct val="100000"/>
            </a:lnSpc>
            <a:spcBef>
              <a:spcPct val="0"/>
            </a:spcBef>
            <a:spcAft>
              <a:spcPct val="15000"/>
            </a:spcAft>
            <a:buChar char="••"/>
          </a:pPr>
          <a:r>
            <a:rPr lang="ar-KW" sz="1800" kern="1200" dirty="0" smtClean="0">
              <a:solidFill>
                <a:schemeClr val="bg1"/>
              </a:solidFill>
              <a:latin typeface="Calibri"/>
              <a:ea typeface="Calibri"/>
              <a:cs typeface="mohammad bold art 1" pitchFamily="2" charset="-78"/>
            </a:rPr>
            <a:t> أنشطة سابقة لإطلاق المشروع.</a:t>
          </a:r>
          <a:endParaRPr lang="en-US" sz="1800" kern="1200" dirty="0">
            <a:solidFill>
              <a:schemeClr val="bg1"/>
            </a:solidFill>
            <a:latin typeface="Calibri"/>
            <a:ea typeface="Calibri"/>
            <a:cs typeface="mohammad bold art 1" pitchFamily="2" charset="-78"/>
          </a:endParaRPr>
        </a:p>
        <a:p>
          <a:pPr marL="171450" lvl="1" indent="-171450" algn="justLow" defTabSz="800100" rtl="1">
            <a:lnSpc>
              <a:spcPct val="100000"/>
            </a:lnSpc>
            <a:spcBef>
              <a:spcPct val="0"/>
            </a:spcBef>
            <a:spcAft>
              <a:spcPct val="15000"/>
            </a:spcAft>
            <a:buChar char="••"/>
          </a:pPr>
          <a:r>
            <a:rPr lang="ar-KW" sz="1800" kern="1200" dirty="0" smtClean="0">
              <a:solidFill>
                <a:schemeClr val="bg1"/>
              </a:solidFill>
              <a:latin typeface="Calibri"/>
              <a:ea typeface="Calibri"/>
              <a:cs typeface="mohammad bold art 1" pitchFamily="2" charset="-78"/>
            </a:rPr>
            <a:t> أنشطة لاحقة لإطلاق المشروع.</a:t>
          </a:r>
        </a:p>
      </dsp:txBody>
      <dsp:txXfrm rot="5400000">
        <a:off x="51554" y="72738"/>
        <a:ext cx="5783767" cy="934189"/>
      </dsp:txXfrm>
    </dsp:sp>
    <dsp:sp modelId="{130A11C2-7016-4026-ABEC-C6E5F8CFA84D}">
      <dsp:nvSpPr>
        <dsp:cNvPr id="0" name=""/>
        <dsp:cNvSpPr/>
      </dsp:nvSpPr>
      <dsp:spPr>
        <a:xfrm>
          <a:off x="5835321" y="68"/>
          <a:ext cx="2228557" cy="1079527"/>
        </a:xfrm>
        <a:prstGeom prst="roundRect">
          <a:avLst/>
        </a:prstGeom>
        <a:solidFill>
          <a:srgbClr val="AE852D"/>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1">
            <a:lnSpc>
              <a:spcPct val="90000"/>
            </a:lnSpc>
            <a:spcBef>
              <a:spcPct val="0"/>
            </a:spcBef>
            <a:spcAft>
              <a:spcPct val="35000"/>
            </a:spcAft>
          </a:pPr>
          <a:r>
            <a:rPr lang="ar-KW" sz="2000" kern="1200" dirty="0" smtClean="0">
              <a:solidFill>
                <a:schemeClr val="tx1"/>
              </a:solidFill>
              <a:latin typeface="Calibri"/>
              <a:ea typeface="Calibri"/>
              <a:cs typeface="mohammad bold art 1" pitchFamily="2" charset="-78"/>
            </a:rPr>
            <a:t>المراحل الزمنية</a:t>
          </a:r>
          <a:endParaRPr lang="en-US" sz="2000" kern="1200" dirty="0">
            <a:solidFill>
              <a:schemeClr val="tx1"/>
            </a:solidFill>
            <a:latin typeface="Calibri"/>
            <a:ea typeface="Calibri"/>
            <a:cs typeface="mohammad bold art 1" pitchFamily="2" charset="-78"/>
          </a:endParaRPr>
        </a:p>
      </dsp:txBody>
      <dsp:txXfrm>
        <a:off x="5888019" y="52766"/>
        <a:ext cx="2123161" cy="974131"/>
      </dsp:txXfrm>
    </dsp:sp>
    <dsp:sp modelId="{A676FB07-F7DC-4A03-B7CB-C1F7181F8DBB}">
      <dsp:nvSpPr>
        <dsp:cNvPr id="0" name=""/>
        <dsp:cNvSpPr/>
      </dsp:nvSpPr>
      <dsp:spPr>
        <a:xfrm rot="16200000">
          <a:off x="2401413" y="-1197375"/>
          <a:ext cx="1033512" cy="5834304"/>
        </a:xfrm>
        <a:prstGeom prst="round2SameRect">
          <a:avLst/>
        </a:prstGeom>
        <a:solidFill>
          <a:srgbClr val="014976"/>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Low" defTabSz="800100" rtl="1">
            <a:lnSpc>
              <a:spcPct val="100000"/>
            </a:lnSpc>
            <a:spcBef>
              <a:spcPct val="0"/>
            </a:spcBef>
            <a:spcAft>
              <a:spcPct val="15000"/>
            </a:spcAft>
            <a:buChar char="••"/>
          </a:pPr>
          <a:r>
            <a:rPr lang="ar-KW" sz="1800" kern="1200" dirty="0" smtClean="0">
              <a:solidFill>
                <a:schemeClr val="bg1"/>
              </a:solidFill>
              <a:latin typeface="Calibri"/>
              <a:ea typeface="Calibri"/>
              <a:cs typeface="mohammad bold art 1" pitchFamily="2" charset="-78"/>
            </a:rPr>
            <a:t> نطاق عام للجمهور.</a:t>
          </a:r>
          <a:endParaRPr lang="en-US" sz="1800" kern="1200" dirty="0">
            <a:solidFill>
              <a:schemeClr val="bg1"/>
            </a:solidFill>
          </a:endParaRPr>
        </a:p>
        <a:p>
          <a:pPr marL="171450" lvl="1" indent="-171450" algn="justLow" defTabSz="800100" rtl="1">
            <a:lnSpc>
              <a:spcPct val="100000"/>
            </a:lnSpc>
            <a:spcBef>
              <a:spcPct val="0"/>
            </a:spcBef>
            <a:spcAft>
              <a:spcPct val="15000"/>
            </a:spcAft>
            <a:buChar char="••"/>
          </a:pPr>
          <a:r>
            <a:rPr lang="ar-KW" sz="1800" kern="1200" dirty="0" smtClean="0">
              <a:solidFill>
                <a:schemeClr val="bg1"/>
              </a:solidFill>
              <a:latin typeface="Calibri"/>
              <a:ea typeface="Calibri"/>
              <a:cs typeface="mohammad bold art 1" pitchFamily="2" charset="-78"/>
            </a:rPr>
            <a:t> نطاق خاص للجهات الخاضعة للاختبارات التأهيلية.</a:t>
          </a:r>
          <a:endParaRPr lang="en-US" sz="1800" kern="1200" dirty="0">
            <a:solidFill>
              <a:schemeClr val="bg1"/>
            </a:solidFill>
          </a:endParaRPr>
        </a:p>
      </dsp:txBody>
      <dsp:txXfrm rot="5400000">
        <a:off x="51469" y="1253473"/>
        <a:ext cx="5783852" cy="932608"/>
      </dsp:txXfrm>
    </dsp:sp>
    <dsp:sp modelId="{B82E5066-2002-4FB5-B4C6-E8CA612EC7AA}">
      <dsp:nvSpPr>
        <dsp:cNvPr id="0" name=""/>
        <dsp:cNvSpPr/>
      </dsp:nvSpPr>
      <dsp:spPr>
        <a:xfrm>
          <a:off x="5835321" y="1180013"/>
          <a:ext cx="2228557" cy="1079527"/>
        </a:xfrm>
        <a:prstGeom prst="roundRect">
          <a:avLst/>
        </a:prstGeom>
        <a:solidFill>
          <a:srgbClr val="AE852D"/>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1">
            <a:lnSpc>
              <a:spcPct val="90000"/>
            </a:lnSpc>
            <a:spcBef>
              <a:spcPct val="0"/>
            </a:spcBef>
            <a:spcAft>
              <a:spcPct val="35000"/>
            </a:spcAft>
          </a:pPr>
          <a:r>
            <a:rPr lang="ar-KW" sz="2000" kern="1200" dirty="0" smtClean="0">
              <a:solidFill>
                <a:schemeClr val="tx1"/>
              </a:solidFill>
              <a:latin typeface="Calibri"/>
              <a:ea typeface="Calibri"/>
              <a:cs typeface="mohammad bold art 1" pitchFamily="2" charset="-78"/>
            </a:rPr>
            <a:t>النطاق</a:t>
          </a:r>
          <a:endParaRPr lang="en-US" sz="2000" kern="1200" dirty="0">
            <a:solidFill>
              <a:schemeClr val="tx1"/>
            </a:solidFill>
          </a:endParaRPr>
        </a:p>
      </dsp:txBody>
      <dsp:txXfrm>
        <a:off x="5888019" y="1232711"/>
        <a:ext cx="2123161" cy="974131"/>
      </dsp:txXfrm>
    </dsp:sp>
    <dsp:sp modelId="{7C62903B-2F57-4FF7-B9D0-07B58E96013C}">
      <dsp:nvSpPr>
        <dsp:cNvPr id="0" name=""/>
        <dsp:cNvSpPr/>
      </dsp:nvSpPr>
      <dsp:spPr>
        <a:xfrm rot="16200000">
          <a:off x="1937942" y="423032"/>
          <a:ext cx="1960453" cy="5834304"/>
        </a:xfrm>
        <a:prstGeom prst="round2SameRect">
          <a:avLst/>
        </a:prstGeom>
        <a:solidFill>
          <a:srgbClr val="014976"/>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Low" defTabSz="800100" rtl="1">
            <a:lnSpc>
              <a:spcPct val="90000"/>
            </a:lnSpc>
            <a:spcBef>
              <a:spcPct val="0"/>
            </a:spcBef>
            <a:spcAft>
              <a:spcPct val="15000"/>
            </a:spcAft>
            <a:buChar char="••"/>
          </a:pPr>
          <a:r>
            <a:rPr lang="ar-KW" sz="1800" kern="1200" dirty="0" smtClean="0">
              <a:solidFill>
                <a:schemeClr val="bg1"/>
              </a:solidFill>
              <a:latin typeface="Calibri"/>
              <a:ea typeface="Calibri"/>
              <a:cs typeface="mohammad bold art 1" pitchFamily="2" charset="-78"/>
            </a:rPr>
            <a:t> ورش عمل.</a:t>
          </a:r>
          <a:endParaRPr lang="en-US" sz="1800" kern="1200" dirty="0">
            <a:solidFill>
              <a:schemeClr val="bg1"/>
            </a:solidFill>
            <a:latin typeface="Calibri"/>
            <a:ea typeface="Calibri"/>
            <a:cs typeface="mohammad bold art 1" pitchFamily="2" charset="-78"/>
          </a:endParaRPr>
        </a:p>
        <a:p>
          <a:pPr marL="171450" lvl="1" indent="-171450" algn="justLow" defTabSz="800100" rtl="1">
            <a:lnSpc>
              <a:spcPct val="90000"/>
            </a:lnSpc>
            <a:spcBef>
              <a:spcPct val="0"/>
            </a:spcBef>
            <a:spcAft>
              <a:spcPct val="15000"/>
            </a:spcAft>
            <a:buChar char="••"/>
          </a:pPr>
          <a:r>
            <a:rPr lang="ar-KW" sz="1800" kern="1200" dirty="0" smtClean="0">
              <a:solidFill>
                <a:schemeClr val="bg1"/>
              </a:solidFill>
              <a:latin typeface="Calibri"/>
              <a:ea typeface="Calibri"/>
              <a:cs typeface="mohammad bold art 1" pitchFamily="2" charset="-78"/>
            </a:rPr>
            <a:t> مطبوعات.</a:t>
          </a:r>
          <a:endParaRPr lang="en-US" sz="1800" kern="1200" dirty="0">
            <a:solidFill>
              <a:schemeClr val="bg1"/>
            </a:solidFill>
            <a:latin typeface="Calibri"/>
            <a:ea typeface="Calibri"/>
            <a:cs typeface="mohammad bold art 1" pitchFamily="2" charset="-78"/>
          </a:endParaRPr>
        </a:p>
        <a:p>
          <a:pPr marL="171450" lvl="1" indent="-171450" algn="justLow" defTabSz="800100" rtl="1">
            <a:lnSpc>
              <a:spcPct val="90000"/>
            </a:lnSpc>
            <a:spcBef>
              <a:spcPct val="0"/>
            </a:spcBef>
            <a:spcAft>
              <a:spcPct val="15000"/>
            </a:spcAft>
            <a:buChar char="••"/>
          </a:pPr>
          <a:r>
            <a:rPr lang="ar-KW" sz="1800" kern="1200" dirty="0" smtClean="0">
              <a:solidFill>
                <a:schemeClr val="bg1"/>
              </a:solidFill>
              <a:latin typeface="Calibri"/>
              <a:ea typeface="Calibri"/>
              <a:cs typeface="mohammad bold art 1" pitchFamily="2" charset="-78"/>
            </a:rPr>
            <a:t> بيانات صحفية.</a:t>
          </a:r>
          <a:endParaRPr lang="en-US" sz="1800" kern="1200" dirty="0">
            <a:solidFill>
              <a:schemeClr val="bg1"/>
            </a:solidFill>
            <a:latin typeface="Calibri"/>
            <a:ea typeface="Calibri"/>
            <a:cs typeface="mohammad bold art 1" pitchFamily="2" charset="-78"/>
          </a:endParaRPr>
        </a:p>
        <a:p>
          <a:pPr marL="171450" lvl="1" indent="-171450" algn="justLow" defTabSz="800100" rtl="1">
            <a:lnSpc>
              <a:spcPct val="90000"/>
            </a:lnSpc>
            <a:spcBef>
              <a:spcPct val="0"/>
            </a:spcBef>
            <a:spcAft>
              <a:spcPct val="15000"/>
            </a:spcAft>
            <a:buChar char="••"/>
          </a:pPr>
          <a:r>
            <a:rPr lang="ar-KW" sz="1800" kern="1200" dirty="0" smtClean="0">
              <a:solidFill>
                <a:schemeClr val="bg1"/>
              </a:solidFill>
              <a:latin typeface="Calibri"/>
              <a:ea typeface="Calibri"/>
              <a:cs typeface="mohammad bold art 1" pitchFamily="2" charset="-78"/>
            </a:rPr>
            <a:t> رسائل توعوية عبر وسائل التواصل الاجتماعي لدى الهيئة.</a:t>
          </a:r>
          <a:r>
            <a:rPr lang="en-US" sz="1800" kern="1200" dirty="0" smtClean="0">
              <a:solidFill>
                <a:schemeClr val="bg1"/>
              </a:solidFill>
              <a:latin typeface="Calibri"/>
              <a:ea typeface="Calibri"/>
              <a:cs typeface="mohammad bold art 1" pitchFamily="2" charset="-78"/>
            </a:rPr>
            <a:t> </a:t>
          </a:r>
          <a:endParaRPr lang="en-US" sz="1800" kern="1200" dirty="0">
            <a:solidFill>
              <a:schemeClr val="bg1"/>
            </a:solidFill>
            <a:latin typeface="Calibri"/>
            <a:ea typeface="Calibri"/>
            <a:cs typeface="mohammad bold art 1" pitchFamily="2" charset="-78"/>
          </a:endParaRPr>
        </a:p>
      </dsp:txBody>
      <dsp:txXfrm rot="5400000">
        <a:off x="96718" y="2455659"/>
        <a:ext cx="5738603" cy="1769051"/>
      </dsp:txXfrm>
    </dsp:sp>
    <dsp:sp modelId="{89F7418A-557C-47A1-BB68-AF724A0891C6}">
      <dsp:nvSpPr>
        <dsp:cNvPr id="0" name=""/>
        <dsp:cNvSpPr/>
      </dsp:nvSpPr>
      <dsp:spPr>
        <a:xfrm>
          <a:off x="5835321" y="2360683"/>
          <a:ext cx="2228557" cy="1959003"/>
        </a:xfrm>
        <a:prstGeom prst="roundRect">
          <a:avLst/>
        </a:prstGeom>
        <a:solidFill>
          <a:srgbClr val="AE852D"/>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1">
            <a:lnSpc>
              <a:spcPct val="90000"/>
            </a:lnSpc>
            <a:spcBef>
              <a:spcPct val="0"/>
            </a:spcBef>
            <a:spcAft>
              <a:spcPct val="35000"/>
            </a:spcAft>
          </a:pPr>
          <a:r>
            <a:rPr lang="ar-KW" sz="2000" kern="1200" dirty="0" smtClean="0">
              <a:solidFill>
                <a:schemeClr val="tx1"/>
              </a:solidFill>
              <a:latin typeface="Calibri"/>
              <a:ea typeface="Calibri"/>
              <a:cs typeface="mohammad bold art 1" pitchFamily="2" charset="-78"/>
            </a:rPr>
            <a:t>أمثلة للأنشطة</a:t>
          </a:r>
          <a:endParaRPr lang="en-US" sz="2000" kern="1200" dirty="0">
            <a:solidFill>
              <a:schemeClr val="tx1"/>
            </a:solidFill>
            <a:latin typeface="Calibri"/>
            <a:ea typeface="Calibri"/>
            <a:cs typeface="mohammad bold art 1" pitchFamily="2" charset="-78"/>
          </a:endParaRPr>
        </a:p>
      </dsp:txBody>
      <dsp:txXfrm>
        <a:off x="5930952" y="2456314"/>
        <a:ext cx="2037295" cy="176774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841F93-5723-4095-86AD-36430F379B5C}">
      <dsp:nvSpPr>
        <dsp:cNvPr id="0" name=""/>
        <dsp:cNvSpPr/>
      </dsp:nvSpPr>
      <dsp:spPr>
        <a:xfrm rot="10800000">
          <a:off x="7238960" y="1807303"/>
          <a:ext cx="1439370" cy="709743"/>
        </a:xfrm>
        <a:prstGeom prst="chevron">
          <a:avLst/>
        </a:prstGeom>
        <a:solidFill>
          <a:schemeClr val="tx1">
            <a:lumMod val="65000"/>
            <a:lumOff val="3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8669" tIns="37338" rIns="74676" bIns="37338" numCol="1" spcCol="1270" anchor="ctr" anchorCtr="0">
          <a:noAutofit/>
        </a:bodyPr>
        <a:lstStyle/>
        <a:p>
          <a:pPr lvl="0" algn="ctr" defTabSz="622300" rtl="1">
            <a:lnSpc>
              <a:spcPct val="90000"/>
            </a:lnSpc>
            <a:spcBef>
              <a:spcPct val="0"/>
            </a:spcBef>
            <a:spcAft>
              <a:spcPct val="35000"/>
            </a:spcAft>
          </a:pPr>
          <a:r>
            <a:rPr lang="ar-KW" sz="1400" kern="1200" dirty="0" smtClean="0">
              <a:solidFill>
                <a:sysClr val="window" lastClr="FFFFFF"/>
              </a:solidFill>
              <a:latin typeface="Calibri"/>
              <a:ea typeface="+mn-ea"/>
              <a:cs typeface="mohammad bold art 1" pitchFamily="2" charset="-78"/>
            </a:rPr>
            <a:t>الاتفاقية النهائية</a:t>
          </a:r>
          <a:endParaRPr lang="en-US" sz="1400" kern="1200" dirty="0">
            <a:solidFill>
              <a:sysClr val="window" lastClr="FFFFFF"/>
            </a:solidFill>
            <a:latin typeface="Calibri"/>
            <a:ea typeface="+mn-ea"/>
            <a:cs typeface="mohammad bold art 1" pitchFamily="2" charset="-78"/>
          </a:endParaRPr>
        </a:p>
      </dsp:txBody>
      <dsp:txXfrm rot="10800000">
        <a:off x="7593831" y="1807303"/>
        <a:ext cx="729627" cy="709743"/>
      </dsp:txXfrm>
    </dsp:sp>
    <dsp:sp modelId="{FB22ED80-2F21-4245-8CCC-1548AD77A01F}">
      <dsp:nvSpPr>
        <dsp:cNvPr id="0" name=""/>
        <dsp:cNvSpPr/>
      </dsp:nvSpPr>
      <dsp:spPr>
        <a:xfrm rot="10800000">
          <a:off x="6166591" y="1804239"/>
          <a:ext cx="1432410" cy="715870"/>
        </a:xfrm>
        <a:prstGeom prst="chevron">
          <a:avLst/>
        </a:prstGeom>
        <a:solidFill>
          <a:schemeClr val="tx1">
            <a:lumMod val="65000"/>
            <a:lumOff val="3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8669" tIns="37338" rIns="56007" bIns="37338" numCol="1" spcCol="1270" anchor="ctr" anchorCtr="0">
          <a:noAutofit/>
        </a:bodyPr>
        <a:lstStyle/>
        <a:p>
          <a:pPr lvl="0" algn="ctr" defTabSz="622300" rtl="1">
            <a:lnSpc>
              <a:spcPct val="90000"/>
            </a:lnSpc>
            <a:spcBef>
              <a:spcPct val="0"/>
            </a:spcBef>
            <a:spcAft>
              <a:spcPct val="35000"/>
            </a:spcAft>
          </a:pPr>
          <a:r>
            <a:rPr lang="ar-KW" sz="1400" kern="1200" dirty="0" smtClean="0">
              <a:solidFill>
                <a:sysClr val="window" lastClr="FFFFFF"/>
              </a:solidFill>
              <a:latin typeface="Calibri"/>
              <a:ea typeface="+mn-ea"/>
              <a:cs typeface="mohammad bold art 1" pitchFamily="2" charset="-78"/>
            </a:rPr>
            <a:t>مرحلة التخطيط</a:t>
          </a:r>
          <a:endParaRPr lang="en-US" sz="1400" kern="1200" dirty="0">
            <a:solidFill>
              <a:sysClr val="window" lastClr="FFFFFF"/>
            </a:solidFill>
            <a:latin typeface="Calibri"/>
            <a:ea typeface="+mn-ea"/>
            <a:cs typeface="mohammad bold art 1" pitchFamily="2" charset="-78"/>
          </a:endParaRPr>
        </a:p>
      </dsp:txBody>
      <dsp:txXfrm rot="10800000">
        <a:off x="6524526" y="1804239"/>
        <a:ext cx="716540" cy="715870"/>
      </dsp:txXfrm>
    </dsp:sp>
    <dsp:sp modelId="{438399A8-258E-4006-B5AA-4913719D0AD2}">
      <dsp:nvSpPr>
        <dsp:cNvPr id="0" name=""/>
        <dsp:cNvSpPr/>
      </dsp:nvSpPr>
      <dsp:spPr>
        <a:xfrm rot="10800000">
          <a:off x="4790688" y="1800071"/>
          <a:ext cx="1563991" cy="724206"/>
        </a:xfrm>
        <a:prstGeom prst="chevron">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8669" tIns="37338" rIns="56007" bIns="37338" numCol="1" spcCol="1270" anchor="ctr" anchorCtr="0">
          <a:noAutofit/>
        </a:bodyPr>
        <a:lstStyle/>
        <a:p>
          <a:pPr lvl="0" algn="ctr" defTabSz="622300" rtl="1">
            <a:lnSpc>
              <a:spcPct val="90000"/>
            </a:lnSpc>
            <a:spcBef>
              <a:spcPct val="0"/>
            </a:spcBef>
            <a:spcAft>
              <a:spcPct val="35000"/>
            </a:spcAft>
          </a:pPr>
          <a:r>
            <a:rPr lang="ar-KW" sz="1400" kern="1200" dirty="0">
              <a:solidFill>
                <a:sysClr val="window" lastClr="FFFFFF"/>
              </a:solidFill>
              <a:latin typeface="Calibri"/>
              <a:ea typeface="+mn-ea"/>
              <a:cs typeface="mohammad bold art 1" pitchFamily="2" charset="-78"/>
            </a:rPr>
            <a:t>مرحلة التنفيذ</a:t>
          </a:r>
          <a:endParaRPr lang="en-US" sz="1400" kern="1200" dirty="0">
            <a:solidFill>
              <a:sysClr val="window" lastClr="FFFFFF"/>
            </a:solidFill>
            <a:latin typeface="Calibri"/>
            <a:ea typeface="+mn-ea"/>
            <a:cs typeface="mohammad bold art 1" pitchFamily="2" charset="-78"/>
          </a:endParaRPr>
        </a:p>
      </dsp:txBody>
      <dsp:txXfrm rot="10800000">
        <a:off x="5152791" y="1800071"/>
        <a:ext cx="839785" cy="724206"/>
      </dsp:txXfrm>
    </dsp:sp>
    <dsp:sp modelId="{37C06E81-CC0C-4CDD-A8E8-2EBE375A4B07}">
      <dsp:nvSpPr>
        <dsp:cNvPr id="0" name=""/>
        <dsp:cNvSpPr/>
      </dsp:nvSpPr>
      <dsp:spPr>
        <a:xfrm rot="10800000">
          <a:off x="3494545" y="1808030"/>
          <a:ext cx="1469862" cy="737081"/>
        </a:xfrm>
        <a:prstGeom prst="chevron">
          <a:avLst/>
        </a:prstGeom>
        <a:solidFill>
          <a:srgbClr val="01497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8669" tIns="37338" rIns="56007" bIns="37338" numCol="1" spcCol="1270" anchor="ctr" anchorCtr="0">
          <a:noAutofit/>
        </a:bodyPr>
        <a:lstStyle/>
        <a:p>
          <a:pPr lvl="0" algn="ctr" defTabSz="622300" rtl="1">
            <a:lnSpc>
              <a:spcPct val="90000"/>
            </a:lnSpc>
            <a:spcBef>
              <a:spcPct val="0"/>
            </a:spcBef>
            <a:spcAft>
              <a:spcPct val="35000"/>
            </a:spcAft>
          </a:pPr>
          <a:r>
            <a:rPr lang="ar-KW" sz="1400" kern="1200" dirty="0" smtClean="0">
              <a:solidFill>
                <a:sysClr val="window" lastClr="FFFFFF"/>
              </a:solidFill>
              <a:latin typeface="Calibri"/>
              <a:ea typeface="+mn-ea"/>
              <a:cs typeface="mohammad bold art 1" pitchFamily="2" charset="-78"/>
            </a:rPr>
            <a:t>مرحلة الإعداد والتجهيز</a:t>
          </a:r>
          <a:endParaRPr lang="en-US" sz="1400" kern="1200" dirty="0">
            <a:solidFill>
              <a:sysClr val="window" lastClr="FFFFFF"/>
            </a:solidFill>
            <a:latin typeface="Calibri"/>
            <a:ea typeface="+mn-ea"/>
            <a:cs typeface="mohammad bold art 1" pitchFamily="2" charset="-78"/>
          </a:endParaRPr>
        </a:p>
      </dsp:txBody>
      <dsp:txXfrm rot="10800000">
        <a:off x="3863085" y="1808030"/>
        <a:ext cx="732781" cy="737081"/>
      </dsp:txXfrm>
    </dsp:sp>
    <dsp:sp modelId="{9FDCB197-351E-4DA5-8D6C-D59B59A3EE08}">
      <dsp:nvSpPr>
        <dsp:cNvPr id="0" name=""/>
        <dsp:cNvSpPr/>
      </dsp:nvSpPr>
      <dsp:spPr>
        <a:xfrm rot="10800000">
          <a:off x="2558442" y="1800376"/>
          <a:ext cx="1329640" cy="740372"/>
        </a:xfrm>
        <a:prstGeom prst="chevron">
          <a:avLst/>
        </a:prstGeom>
        <a:solidFill>
          <a:srgbClr val="01497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8669" tIns="37338" rIns="56007" bIns="37338" numCol="1" spcCol="1270" anchor="ctr" anchorCtr="0">
          <a:noAutofit/>
        </a:bodyPr>
        <a:lstStyle/>
        <a:p>
          <a:pPr lvl="0" algn="ctr" defTabSz="622300" rtl="1">
            <a:lnSpc>
              <a:spcPct val="90000"/>
            </a:lnSpc>
            <a:spcBef>
              <a:spcPct val="0"/>
            </a:spcBef>
            <a:spcAft>
              <a:spcPct val="35000"/>
            </a:spcAft>
          </a:pPr>
          <a:r>
            <a:rPr lang="ar-KW" sz="1400" kern="1200" dirty="0" smtClean="0">
              <a:solidFill>
                <a:sysClr val="window" lastClr="FFFFFF"/>
              </a:solidFill>
              <a:latin typeface="Calibri"/>
              <a:ea typeface="+mn-ea"/>
              <a:cs typeface="mohammad bold art 1" pitchFamily="2" charset="-78"/>
            </a:rPr>
            <a:t>مرحلة الإطلاق</a:t>
          </a:r>
          <a:endParaRPr lang="en-US" sz="1400" kern="1200" dirty="0">
            <a:solidFill>
              <a:sysClr val="window" lastClr="FFFFFF"/>
            </a:solidFill>
            <a:latin typeface="Calibri"/>
            <a:ea typeface="+mn-ea"/>
            <a:cs typeface="mohammad bold art 1" pitchFamily="2" charset="-78"/>
          </a:endParaRPr>
        </a:p>
      </dsp:txBody>
      <dsp:txXfrm rot="10800000">
        <a:off x="2928628" y="1800376"/>
        <a:ext cx="589268" cy="740372"/>
      </dsp:txXfrm>
    </dsp:sp>
    <dsp:sp modelId="{91D19683-124B-4133-9D78-91B1A8CE4EDC}">
      <dsp:nvSpPr>
        <dsp:cNvPr id="0" name=""/>
        <dsp:cNvSpPr/>
      </dsp:nvSpPr>
      <dsp:spPr>
        <a:xfrm rot="10800000">
          <a:off x="1369899" y="1801419"/>
          <a:ext cx="1620590" cy="743689"/>
        </a:xfrm>
        <a:prstGeom prst="chevron">
          <a:avLst/>
        </a:prstGeom>
        <a:solidFill>
          <a:srgbClr val="01497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8669" tIns="37338" rIns="56007" bIns="37338" numCol="1" spcCol="1270" anchor="ctr" anchorCtr="0">
          <a:noAutofit/>
        </a:bodyPr>
        <a:lstStyle/>
        <a:p>
          <a:pPr lvl="0" algn="ctr" defTabSz="622300" rtl="1">
            <a:lnSpc>
              <a:spcPct val="90000"/>
            </a:lnSpc>
            <a:spcBef>
              <a:spcPct val="0"/>
            </a:spcBef>
            <a:spcAft>
              <a:spcPct val="35000"/>
            </a:spcAft>
          </a:pPr>
          <a:r>
            <a:rPr lang="ar-KW" sz="1400" kern="1200" dirty="0" smtClean="0">
              <a:solidFill>
                <a:sysClr val="window" lastClr="FFFFFF"/>
              </a:solidFill>
              <a:latin typeface="Calibri"/>
              <a:ea typeface="+mn-ea"/>
              <a:cs typeface="mohammad bold art 1" pitchFamily="2" charset="-78"/>
            </a:rPr>
            <a:t>مرحلة تطبيق المؤهلات</a:t>
          </a:r>
          <a:endParaRPr lang="en-US" sz="1400" kern="1200" dirty="0">
            <a:solidFill>
              <a:sysClr val="window" lastClr="FFFFFF"/>
            </a:solidFill>
            <a:latin typeface="Calibri"/>
            <a:ea typeface="+mn-ea"/>
            <a:cs typeface="mohammad bold art 1" pitchFamily="2" charset="-78"/>
          </a:endParaRPr>
        </a:p>
      </dsp:txBody>
      <dsp:txXfrm rot="10800000">
        <a:off x="1741743" y="1801419"/>
        <a:ext cx="876901" cy="743689"/>
      </dsp:txXfrm>
    </dsp:sp>
    <dsp:sp modelId="{30449767-6DE4-4E76-90F3-7883A2108E90}">
      <dsp:nvSpPr>
        <dsp:cNvPr id="0" name=""/>
        <dsp:cNvSpPr/>
      </dsp:nvSpPr>
      <dsp:spPr>
        <a:xfrm rot="10800000">
          <a:off x="363314" y="1804449"/>
          <a:ext cx="1403043" cy="740662"/>
        </a:xfrm>
        <a:prstGeom prst="chevron">
          <a:avLst/>
        </a:prstGeom>
        <a:solidFill>
          <a:srgbClr val="01497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8669" tIns="37338" rIns="56007" bIns="37338" numCol="1" spcCol="1270" anchor="ctr" anchorCtr="0">
          <a:noAutofit/>
        </a:bodyPr>
        <a:lstStyle/>
        <a:p>
          <a:pPr lvl="0" algn="ctr" defTabSz="622300" rtl="1">
            <a:lnSpc>
              <a:spcPct val="90000"/>
            </a:lnSpc>
            <a:spcBef>
              <a:spcPct val="0"/>
            </a:spcBef>
            <a:spcAft>
              <a:spcPct val="35000"/>
            </a:spcAft>
          </a:pPr>
          <a:r>
            <a:rPr lang="ar-KW" sz="1400" kern="1200" dirty="0" smtClean="0">
              <a:solidFill>
                <a:sysClr val="window" lastClr="FFFFFF"/>
              </a:solidFill>
              <a:latin typeface="Calibri"/>
              <a:ea typeface="+mn-ea"/>
              <a:cs typeface="mohammad bold art 1" pitchFamily="2" charset="-78"/>
            </a:rPr>
            <a:t>المراحل اللاحقة</a:t>
          </a:r>
          <a:endParaRPr lang="en-US" sz="1400" kern="1200" dirty="0">
            <a:solidFill>
              <a:sysClr val="window" lastClr="FFFFFF"/>
            </a:solidFill>
            <a:latin typeface="Calibri"/>
            <a:ea typeface="+mn-ea"/>
            <a:cs typeface="mohammad bold art 1" pitchFamily="2" charset="-78"/>
          </a:endParaRPr>
        </a:p>
      </dsp:txBody>
      <dsp:txXfrm rot="10800000">
        <a:off x="733645" y="1804449"/>
        <a:ext cx="662381" cy="74066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5138"/>
          </a:xfrm>
          <a:prstGeom prst="rect">
            <a:avLst/>
          </a:prstGeom>
        </p:spPr>
        <p:txBody>
          <a:bodyPr vert="horz" lIns="91440" tIns="45720" rIns="91440" bIns="45720" rtlCol="0"/>
          <a:lstStyle>
            <a:lvl1pPr algn="r">
              <a:defRPr sz="1200"/>
            </a:lvl1pPr>
          </a:lstStyle>
          <a:p>
            <a:fld id="{BAE7924C-6D80-463E-B1F2-C9B504EDC762}" type="datetimeFigureOut">
              <a:rPr lang="en-US" smtClean="0"/>
              <a:t>20/03/2018</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40" tIns="45720" rIns="91440" bIns="45720" rtlCol="0" anchor="b"/>
          <a:lstStyle>
            <a:lvl1pPr algn="r">
              <a:defRPr sz="1200"/>
            </a:lvl1pPr>
          </a:lstStyle>
          <a:p>
            <a:fld id="{DA33F953-55DA-47DC-8588-F6CD80FC6B03}" type="slidenum">
              <a:rPr lang="en-US" smtClean="0"/>
              <a:t>‹#›</a:t>
            </a:fld>
            <a:endParaRPr lang="en-US"/>
          </a:p>
        </p:txBody>
      </p:sp>
    </p:spTree>
    <p:extLst>
      <p:ext uri="{BB962C8B-B14F-4D97-AF65-F5344CB8AC3E}">
        <p14:creationId xmlns:p14="http://schemas.microsoft.com/office/powerpoint/2010/main" val="24473457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4D4273C-79A0-40A7-99C3-0C6CA51FFEEA}" type="datetimeFigureOut">
              <a:rPr lang="en-US" smtClean="0"/>
              <a:t>20/03/2018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76E5C50-2A9E-44BC-853E-B83C52077A09}" type="slidenum">
              <a:rPr lang="en-US" smtClean="0"/>
              <a:t>‹#›</a:t>
            </a:fld>
            <a:endParaRPr lang="en-US"/>
          </a:p>
        </p:txBody>
      </p:sp>
    </p:spTree>
    <p:extLst>
      <p:ext uri="{BB962C8B-B14F-4D97-AF65-F5344CB8AC3E}">
        <p14:creationId xmlns:p14="http://schemas.microsoft.com/office/powerpoint/2010/main" val="124804840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21971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just" rtl="1">
              <a:lnSpc>
                <a:spcPct val="150000"/>
              </a:lnSpc>
              <a:buNone/>
            </a:pPr>
            <a:r>
              <a:rPr lang="ar-KW" sz="1200" b="1" u="sng" dirty="0" smtClean="0">
                <a:cs typeface="mohammad bold art 1" pitchFamily="2" charset="-78"/>
              </a:rPr>
              <a:t>رسالة الهيئة:  </a:t>
            </a:r>
          </a:p>
          <a:p>
            <a:pPr marL="0" indent="0" algn="just" rtl="1">
              <a:lnSpc>
                <a:spcPct val="150000"/>
              </a:lnSpc>
              <a:buNone/>
            </a:pPr>
            <a:r>
              <a:rPr lang="ar-KW" sz="1100" b="1" dirty="0" smtClean="0">
                <a:cs typeface="mohammad bold art 1" pitchFamily="2" charset="-78"/>
              </a:rPr>
              <a:t>تلتزم الهيئة بتوفير نظام إشرافي ورقابي داعم لبيئة استثمارية جاذبة وتنافسية في دولة الكويت قائمة على مبدأ العدالة والشفافية و النزاهة وتواكب أفضل الممارسات الدولية.</a:t>
            </a:r>
          </a:p>
          <a:p>
            <a:pPr marL="0" marR="0" lvl="0" indent="0" algn="just" defTabSz="914400" rtl="1" eaLnBrk="1" fontAlgn="auto" latinLnBrk="0" hangingPunct="1">
              <a:lnSpc>
                <a:spcPct val="150000"/>
              </a:lnSpc>
              <a:spcBef>
                <a:spcPct val="20000"/>
              </a:spcBef>
              <a:spcAft>
                <a:spcPts val="0"/>
              </a:spcAft>
              <a:buClrTx/>
              <a:buSzTx/>
              <a:buFont typeface="Arial" pitchFamily="34" charset="0"/>
              <a:buNone/>
              <a:tabLst/>
              <a:defRPr/>
            </a:pPr>
            <a:endParaRPr kumimoji="0" lang="ar-KW" sz="1100" b="1" i="0" u="none" strike="noStrike" kern="1200" cap="none" spc="0" normalizeH="0" baseline="0" noProof="0" dirty="0" smtClean="0">
              <a:ln>
                <a:noFill/>
              </a:ln>
              <a:solidFill>
                <a:prstClr val="black"/>
              </a:solidFill>
              <a:effectLst/>
              <a:uLnTx/>
              <a:uFillTx/>
              <a:latin typeface="Sakkal Majalla"/>
              <a:ea typeface="+mn-ea"/>
              <a:cs typeface="mohammad bold art 1" pitchFamily="2" charset="-78"/>
            </a:endParaRPr>
          </a:p>
          <a:p>
            <a:pPr marL="0" marR="0" lvl="0" indent="0" algn="just" defTabSz="914400" rtl="1" eaLnBrk="1" fontAlgn="auto" latinLnBrk="0" hangingPunct="1">
              <a:lnSpc>
                <a:spcPct val="150000"/>
              </a:lnSpc>
              <a:spcBef>
                <a:spcPct val="20000"/>
              </a:spcBef>
              <a:spcAft>
                <a:spcPts val="0"/>
              </a:spcAft>
              <a:buClrTx/>
              <a:buSzTx/>
              <a:buFont typeface="Arial" pitchFamily="34" charset="0"/>
              <a:buNone/>
              <a:tabLst/>
              <a:defRPr/>
            </a:pPr>
            <a:r>
              <a:rPr kumimoji="0" lang="ar-KW" sz="1100" b="1" i="0" u="none" strike="noStrike" kern="1200" cap="none" spc="0" normalizeH="0" baseline="0" noProof="0" dirty="0" smtClean="0">
                <a:ln>
                  <a:noFill/>
                </a:ln>
                <a:solidFill>
                  <a:prstClr val="black"/>
                </a:solidFill>
                <a:effectLst/>
                <a:uLnTx/>
                <a:uFillTx/>
                <a:latin typeface="Sakkal Majalla"/>
                <a:ea typeface="+mn-ea"/>
                <a:cs typeface="mohammad bold art 1" pitchFamily="2" charset="-78"/>
              </a:rPr>
              <a:t>أهداف الهيئة: </a:t>
            </a:r>
          </a:p>
          <a:p>
            <a:pPr marL="342900" marR="0" lvl="0" indent="-342900" algn="just" defTabSz="914400" rtl="1" eaLnBrk="1" fontAlgn="auto" latinLnBrk="0" hangingPunct="1">
              <a:lnSpc>
                <a:spcPct val="150000"/>
              </a:lnSpc>
              <a:spcBef>
                <a:spcPct val="20000"/>
              </a:spcBef>
              <a:spcAft>
                <a:spcPts val="0"/>
              </a:spcAft>
              <a:buClrTx/>
              <a:buSzTx/>
              <a:buFont typeface="Arial" pitchFamily="34" charset="0"/>
              <a:buChar char="•"/>
              <a:tabLst/>
              <a:defRPr/>
            </a:pPr>
            <a:r>
              <a:rPr kumimoji="0" lang="ar-KW" sz="1100" b="1" i="0" u="none" strike="noStrike" kern="1200" cap="none" spc="0" normalizeH="0" baseline="0" noProof="0" dirty="0" smtClean="0">
                <a:ln>
                  <a:noFill/>
                </a:ln>
                <a:solidFill>
                  <a:prstClr val="black"/>
                </a:solidFill>
                <a:effectLst/>
                <a:uLnTx/>
                <a:uFillTx/>
                <a:latin typeface="Sakkal Majalla"/>
                <a:ea typeface="+mn-ea"/>
                <a:cs typeface="mohammad bold art 1" pitchFamily="2" charset="-78"/>
              </a:rPr>
              <a:t>توفير حماية المتعامليــن في نشاط الأوراق المالية.</a:t>
            </a:r>
          </a:p>
          <a:p>
            <a:pPr marL="342900" marR="0" lvl="0" indent="-342900" algn="just" defTabSz="914400" rtl="1" eaLnBrk="1" fontAlgn="auto" latinLnBrk="0" hangingPunct="1">
              <a:lnSpc>
                <a:spcPct val="150000"/>
              </a:lnSpc>
              <a:spcBef>
                <a:spcPct val="20000"/>
              </a:spcBef>
              <a:spcAft>
                <a:spcPts val="0"/>
              </a:spcAft>
              <a:buClrTx/>
              <a:buSzTx/>
              <a:buFont typeface="Arial" pitchFamily="34" charset="0"/>
              <a:buChar char="•"/>
              <a:tabLst/>
              <a:defRPr/>
            </a:pPr>
            <a:r>
              <a:rPr kumimoji="0" lang="ar-KW" sz="1100" b="1" i="0" u="none" strike="noStrike" kern="1200" cap="none" spc="0" normalizeH="0" baseline="0" noProof="0" dirty="0" smtClean="0">
                <a:ln>
                  <a:noFill/>
                </a:ln>
                <a:solidFill>
                  <a:prstClr val="black"/>
                </a:solidFill>
                <a:effectLst/>
                <a:uLnTx/>
                <a:uFillTx/>
                <a:latin typeface="Sakkal Majalla"/>
                <a:ea typeface="+mn-ea"/>
                <a:cs typeface="mohammad bold art 1" pitchFamily="2" charset="-78"/>
              </a:rPr>
              <a:t>العمل على ضمان الالتزام بالقوانين واللوائح ذات العلاقة بنشاط الأوراق المالية.</a:t>
            </a:r>
          </a:p>
          <a:p>
            <a:pPr marL="342900" marR="0" lvl="0" indent="-342900" algn="just" defTabSz="914400" rtl="1" eaLnBrk="1" fontAlgn="auto" latinLnBrk="0" hangingPunct="1">
              <a:lnSpc>
                <a:spcPct val="150000"/>
              </a:lnSpc>
              <a:spcBef>
                <a:spcPct val="20000"/>
              </a:spcBef>
              <a:spcAft>
                <a:spcPts val="0"/>
              </a:spcAft>
              <a:buClrTx/>
              <a:buSzTx/>
              <a:buFont typeface="Arial" pitchFamily="34" charset="0"/>
              <a:buChar char="•"/>
              <a:tabLst/>
              <a:defRPr/>
            </a:pPr>
            <a:r>
              <a:rPr kumimoji="0" lang="ar-KW" sz="1100" b="1" i="0" u="none" strike="noStrike" kern="1200" cap="none" spc="0" normalizeH="0" baseline="0" noProof="0" dirty="0" smtClean="0">
                <a:ln>
                  <a:noFill/>
                </a:ln>
                <a:solidFill>
                  <a:prstClr val="black"/>
                </a:solidFill>
                <a:effectLst/>
                <a:uLnTx/>
                <a:uFillTx/>
                <a:latin typeface="Sakkal Majalla"/>
                <a:ea typeface="+mn-ea"/>
                <a:cs typeface="mohammad bold art 1" pitchFamily="2" charset="-78"/>
              </a:rPr>
              <a:t>توعية الجمهور بنشاط الأوراق المالية والمنافع والمخاطر والالتزامات المرتبطة بالاستثمار في الأوراق المالية وتشجيع تنميته.</a:t>
            </a:r>
          </a:p>
          <a:p>
            <a:endParaRPr lang="en-US" dirty="0"/>
          </a:p>
        </p:txBody>
      </p:sp>
    </p:spTree>
    <p:extLst>
      <p:ext uri="{BB962C8B-B14F-4D97-AF65-F5344CB8AC3E}">
        <p14:creationId xmlns:p14="http://schemas.microsoft.com/office/powerpoint/2010/main" val="3314232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34476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Tree>
    <p:extLst>
      <p:ext uri="{BB962C8B-B14F-4D97-AF65-F5344CB8AC3E}">
        <p14:creationId xmlns:p14="http://schemas.microsoft.com/office/powerpoint/2010/main" val="155522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Tree>
    <p:extLst>
      <p:ext uri="{BB962C8B-B14F-4D97-AF65-F5344CB8AC3E}">
        <p14:creationId xmlns:p14="http://schemas.microsoft.com/office/powerpoint/2010/main" val="155522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Tree>
    <p:extLst>
      <p:ext uri="{BB962C8B-B14F-4D97-AF65-F5344CB8AC3E}">
        <p14:creationId xmlns:p14="http://schemas.microsoft.com/office/powerpoint/2010/main" val="155522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Tree>
    <p:extLst>
      <p:ext uri="{BB962C8B-B14F-4D97-AF65-F5344CB8AC3E}">
        <p14:creationId xmlns:p14="http://schemas.microsoft.com/office/powerpoint/2010/main" val="1614895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84710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091E77-04B4-4F4D-8177-6A6EB4FA4FF3}" type="datetime1">
              <a:rPr lang="en-US" smtClean="0"/>
              <a:t>20/03/2018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48490881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F365D9-4566-4226-B77E-34AF8AC04D24}" type="datetime1">
              <a:rPr lang="en-US" smtClean="0"/>
              <a:t>20/03/2018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200716476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9DC0F2-85AB-40C8-9993-86420F368E64}" type="datetime1">
              <a:rPr lang="en-US" smtClean="0"/>
              <a:t>20/03/2018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8802003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EE93F5-B28C-46FD-9E5E-B91CA69F2F80}" type="datetime1">
              <a:rPr lang="en-US" smtClean="0"/>
              <a:t>20/03/2018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37133172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01D0C9-7794-4726-ABF1-3E16D49569A0}" type="datetime1">
              <a:rPr lang="en-US" smtClean="0"/>
              <a:t>20/03/2018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155143286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26FAD8-5439-450A-84CB-63F8A89AE90E}" type="datetime1">
              <a:rPr lang="en-US" smtClean="0"/>
              <a:t>20/03/2018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158287183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F8DE06-88B7-459E-9DB1-EE864193F9BC}" type="datetime1">
              <a:rPr lang="en-US" smtClean="0"/>
              <a:t>20/03/2018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406132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ABFCC2-3F41-4850-998E-1EA4145D3600}" type="datetime1">
              <a:rPr lang="en-US" smtClean="0"/>
              <a:t>20/03/2018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3513681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8934F9-CAB3-4EDD-995C-B525859287AB}" type="datetime1">
              <a:rPr lang="en-US" smtClean="0"/>
              <a:t>20/03/2018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241905077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59426F-C98B-403F-AFF6-89C064A832CD}" type="datetime1">
              <a:rPr lang="en-US" smtClean="0"/>
              <a:t>20/03/2018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14300056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C470E4-CD58-4CDB-8A2C-ED491131AB2B}" type="datetime1">
              <a:rPr lang="en-US" smtClean="0"/>
              <a:t>20/03/2018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DC458E-933D-41F7-AA0D-52E89BECD729}" type="slidenum">
              <a:rPr lang="en-US" smtClean="0"/>
              <a:t>‹#›</a:t>
            </a:fld>
            <a:endParaRPr lang="en-US"/>
          </a:p>
        </p:txBody>
      </p:sp>
    </p:spTree>
    <p:extLst>
      <p:ext uri="{BB962C8B-B14F-4D97-AF65-F5344CB8AC3E}">
        <p14:creationId xmlns:p14="http://schemas.microsoft.com/office/powerpoint/2010/main" val="19667448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1890E6-9705-4DF7-90D8-61845C8E5C2F}" type="datetime1">
              <a:rPr lang="en-US" smtClean="0"/>
              <a:t>20/03/2018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DC458E-933D-41F7-AA0D-52E89BECD729}" type="slidenum">
              <a:rPr lang="en-US" smtClean="0"/>
              <a:t>‹#›</a:t>
            </a:fld>
            <a:endParaRPr lang="en-US"/>
          </a:p>
        </p:txBody>
      </p:sp>
      <p:sp>
        <p:nvSpPr>
          <p:cNvPr id="7" name="fl" descr="CMA Data Classification: Public"/>
          <p:cNvSpPr txBox="1"/>
          <p:nvPr userDrawn="1"/>
        </p:nvSpPr>
        <p:spPr>
          <a:xfrm>
            <a:off x="0" y="6520180"/>
            <a:ext cx="9144000" cy="369332"/>
          </a:xfrm>
          <a:prstGeom prst="rect">
            <a:avLst/>
          </a:prstGeom>
          <a:noFill/>
        </p:spPr>
        <p:txBody>
          <a:bodyPr vert="horz" rtlCol="0">
            <a:spAutoFit/>
          </a:bodyPr>
          <a:lstStyle/>
          <a:p>
            <a:pPr algn="l"/>
            <a:r>
              <a:rPr lang="en-US" smtClean="0">
                <a:solidFill>
                  <a:schemeClr val="tx1"/>
                </a:solidFill>
              </a:rPr>
              <a:t>CMA Data Classification: Public</a:t>
            </a:r>
            <a:endParaRPr lang="en-US">
              <a:solidFill>
                <a:schemeClr val="tx1"/>
              </a:solidFill>
            </a:endParaRPr>
          </a:p>
        </p:txBody>
      </p:sp>
    </p:spTree>
    <p:extLst>
      <p:ext uri="{BB962C8B-B14F-4D97-AF65-F5344CB8AC3E}">
        <p14:creationId xmlns:p14="http://schemas.microsoft.com/office/powerpoint/2010/main" val="210747209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981075"/>
            <a:ext cx="9144000" cy="3384550"/>
          </a:xfrm>
          <a:solidFill>
            <a:srgbClr val="014976"/>
          </a:solidFill>
        </p:spPr>
        <p:style>
          <a:lnRef idx="0">
            <a:schemeClr val="accent1"/>
          </a:lnRef>
          <a:fillRef idx="3">
            <a:schemeClr val="accent1"/>
          </a:fillRef>
          <a:effectRef idx="3">
            <a:schemeClr val="accent1"/>
          </a:effectRef>
          <a:fontRef idx="minor">
            <a:schemeClr val="lt1"/>
          </a:fontRef>
        </p:style>
        <p:txBody>
          <a:bodyPr>
            <a:normAutofit/>
          </a:bodyPr>
          <a:lstStyle/>
          <a:p>
            <a:pPr rtl="1">
              <a:lnSpc>
                <a:spcPct val="150000"/>
              </a:lnSpc>
            </a:pPr>
            <a:r>
              <a:rPr lang="ar-KW" sz="4000" dirty="0">
                <a:solidFill>
                  <a:schemeClr val="bg1">
                    <a:lumMod val="95000"/>
                  </a:schemeClr>
                </a:solidFill>
                <a:latin typeface="Sakkal Majalla" pitchFamily="2" charset="-78"/>
                <a:cs typeface="mohammad bold art 1" pitchFamily="2" charset="-78"/>
              </a:rPr>
              <a:t>الاختبارات التأهيلية </a:t>
            </a:r>
            <a:br>
              <a:rPr lang="ar-KW" sz="4000" dirty="0">
                <a:solidFill>
                  <a:schemeClr val="bg1">
                    <a:lumMod val="95000"/>
                  </a:schemeClr>
                </a:solidFill>
                <a:latin typeface="Sakkal Majalla" pitchFamily="2" charset="-78"/>
                <a:cs typeface="mohammad bold art 1" pitchFamily="2" charset="-78"/>
              </a:rPr>
            </a:br>
            <a:r>
              <a:rPr lang="ar-KW" sz="4000" dirty="0">
                <a:solidFill>
                  <a:schemeClr val="bg1">
                    <a:lumMod val="95000"/>
                  </a:schemeClr>
                </a:solidFill>
                <a:latin typeface="Sakkal Majalla" pitchFamily="2" charset="-78"/>
                <a:cs typeface="mohammad bold art 1" pitchFamily="2" charset="-78"/>
              </a:rPr>
              <a:t>ارتقاء بالكفاءة والمهنية</a:t>
            </a:r>
            <a:endParaRPr lang="en-US" sz="4000" dirty="0">
              <a:solidFill>
                <a:schemeClr val="bg1"/>
              </a:solidFill>
              <a:latin typeface="Sakkal Majalla" pitchFamily="2" charset="-78"/>
              <a:cs typeface="mohammad bold art 1" pitchFamily="2" charset="-78"/>
            </a:endParaRPr>
          </a:p>
        </p:txBody>
      </p:sp>
      <p:pic>
        <p:nvPicPr>
          <p:cNvPr id="5" name="Picture 4"/>
          <p:cNvPicPr>
            <a:picLocks noChangeAspect="1"/>
          </p:cNvPicPr>
          <p:nvPr/>
        </p:nvPicPr>
        <p:blipFill>
          <a:blip r:embed="rId3"/>
          <a:stretch>
            <a:fillRect/>
          </a:stretch>
        </p:blipFill>
        <p:spPr>
          <a:xfrm>
            <a:off x="2339752" y="4797152"/>
            <a:ext cx="4492677" cy="1512168"/>
          </a:xfrm>
          <a:prstGeom prst="rect">
            <a:avLst/>
          </a:prstGeom>
        </p:spPr>
      </p:pic>
    </p:spTree>
    <p:extLst>
      <p:ext uri="{BB962C8B-B14F-4D97-AF65-F5344CB8AC3E}">
        <p14:creationId xmlns:p14="http://schemas.microsoft.com/office/powerpoint/2010/main" val="3857908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0" y="418654"/>
            <a:ext cx="9144000" cy="850106"/>
          </a:xfrm>
          <a:prstGeom prst="rect">
            <a:avLst/>
          </a:prstGeom>
          <a:solidFill>
            <a:srgbClr val="014976"/>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rtl="1"/>
            <a:r>
              <a:rPr lang="ar-KW" sz="3600" dirty="0" smtClean="0">
                <a:cs typeface="mohammad bold art 1" pitchFamily="2" charset="-78"/>
              </a:rPr>
              <a:t>الأهداف</a:t>
            </a:r>
            <a:endParaRPr lang="ar-KW" sz="3600" dirty="0">
              <a:cs typeface="mohammad bold art 1" pitchFamily="2" charset="-78"/>
            </a:endParaRPr>
          </a:p>
        </p:txBody>
      </p:sp>
      <p:graphicFrame>
        <p:nvGraphicFramePr>
          <p:cNvPr id="6" name="Diagram 5"/>
          <p:cNvGraphicFramePr/>
          <p:nvPr>
            <p:extLst>
              <p:ext uri="{D42A27DB-BD31-4B8C-83A1-F6EECF244321}">
                <p14:modId xmlns:p14="http://schemas.microsoft.com/office/powerpoint/2010/main" val="4083414091"/>
              </p:ext>
            </p:extLst>
          </p:nvPr>
        </p:nvGraphicFramePr>
        <p:xfrm>
          <a:off x="647136" y="1556792"/>
          <a:ext cx="8052556" cy="4725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6620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2565400"/>
            <a:ext cx="9144000" cy="1871663"/>
          </a:xfrm>
          <a:solidFill>
            <a:srgbClr val="014976"/>
          </a:solidFill>
        </p:spPr>
        <p:style>
          <a:lnRef idx="0">
            <a:schemeClr val="accent1"/>
          </a:lnRef>
          <a:fillRef idx="3">
            <a:schemeClr val="accent1"/>
          </a:fillRef>
          <a:effectRef idx="3">
            <a:schemeClr val="accent1"/>
          </a:effectRef>
          <a:fontRef idx="minor">
            <a:schemeClr val="lt1"/>
          </a:fontRef>
        </p:style>
        <p:txBody>
          <a:bodyPr>
            <a:normAutofit/>
          </a:bodyPr>
          <a:lstStyle/>
          <a:p>
            <a:pPr rtl="1"/>
            <a:r>
              <a:rPr lang="ar-KW" sz="4000" dirty="0" smtClean="0">
                <a:solidFill>
                  <a:schemeClr val="bg1">
                    <a:lumMod val="95000"/>
                  </a:schemeClr>
                </a:solidFill>
                <a:latin typeface="Sakkal Majalla" pitchFamily="2" charset="-78"/>
                <a:cs typeface="mohammad bold art 1" pitchFamily="2" charset="-78"/>
              </a:rPr>
              <a:t>معلومات عن الاختبارات التأهيلية</a:t>
            </a:r>
            <a:endParaRPr lang="en-US" sz="4000" dirty="0">
              <a:solidFill>
                <a:schemeClr val="bg1">
                  <a:lumMod val="95000"/>
                </a:schemeClr>
              </a:solidFill>
              <a:latin typeface="Sakkal Majalla" pitchFamily="2" charset="-78"/>
              <a:cs typeface="mohammad bold art 1" pitchFamily="2" charset="-78"/>
            </a:endParaRPr>
          </a:p>
        </p:txBody>
      </p:sp>
      <p:sp>
        <p:nvSpPr>
          <p:cNvPr id="3" name="Subtitle 2"/>
          <p:cNvSpPr>
            <a:spLocks noGrp="1"/>
          </p:cNvSpPr>
          <p:nvPr>
            <p:ph type="subTitle" idx="4294967295"/>
          </p:nvPr>
        </p:nvSpPr>
        <p:spPr>
          <a:xfrm>
            <a:off x="0" y="3644900"/>
            <a:ext cx="6400800" cy="1752600"/>
          </a:xfrm>
        </p:spPr>
        <p:txBody>
          <a:bodyPr>
            <a:normAutofit/>
          </a:bodyPr>
          <a:lstStyle/>
          <a:p>
            <a:pPr rtl="1"/>
            <a:endParaRPr lang="ar-KW" sz="2000" dirty="0" smtClean="0">
              <a:latin typeface="Sakkal Majalla" pitchFamily="2" charset="-78"/>
              <a:cs typeface="mohammad bold art 1" pitchFamily="2" charset="-78"/>
            </a:endParaRPr>
          </a:p>
          <a:p>
            <a:pPr rtl="1"/>
            <a:endParaRPr lang="en-US" sz="2000" dirty="0">
              <a:latin typeface="Sakkal Majalla" pitchFamily="2" charset="-78"/>
              <a:cs typeface="mohammad bold art 1" pitchFamily="2" charset="-78"/>
            </a:endParaRPr>
          </a:p>
        </p:txBody>
      </p:sp>
    </p:spTree>
    <p:extLst>
      <p:ext uri="{BB962C8B-B14F-4D97-AF65-F5344CB8AC3E}">
        <p14:creationId xmlns:p14="http://schemas.microsoft.com/office/powerpoint/2010/main" val="1824442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19100"/>
            <a:ext cx="9144000" cy="849313"/>
          </a:xfrm>
          <a:solidFill>
            <a:srgbClr val="014976"/>
          </a:solidFill>
        </p:spPr>
        <p:style>
          <a:lnRef idx="0">
            <a:schemeClr val="accent1"/>
          </a:lnRef>
          <a:fillRef idx="3">
            <a:schemeClr val="accent1"/>
          </a:fillRef>
          <a:effectRef idx="3">
            <a:schemeClr val="accent1"/>
          </a:effectRef>
          <a:fontRef idx="minor">
            <a:schemeClr val="lt1"/>
          </a:fontRef>
        </p:style>
        <p:txBody>
          <a:bodyPr>
            <a:normAutofit/>
          </a:bodyPr>
          <a:lstStyle/>
          <a:p>
            <a:pPr rtl="1"/>
            <a:r>
              <a:rPr lang="ar-KW" sz="3600" dirty="0" smtClean="0">
                <a:cs typeface="mohammad bold art 1" pitchFamily="2" charset="-78"/>
              </a:rPr>
              <a:t>الاختبارات التأهيلية</a:t>
            </a:r>
            <a:endParaRPr lang="en-US" sz="3600" dirty="0">
              <a:cs typeface="mohammad bold art 1" pitchFamily="2" charset="-78"/>
            </a:endParaRPr>
          </a:p>
        </p:txBody>
      </p:sp>
      <p:sp>
        <p:nvSpPr>
          <p:cNvPr id="15" name="Left Arrow 14"/>
          <p:cNvSpPr/>
          <p:nvPr/>
        </p:nvSpPr>
        <p:spPr>
          <a:xfrm rot="18452268">
            <a:off x="3046941" y="3650073"/>
            <a:ext cx="1048801" cy="628302"/>
          </a:xfrm>
          <a:prstGeom prst="leftArrow">
            <a:avLst>
              <a:gd name="adj1" fmla="val 60000"/>
              <a:gd name="adj2" fmla="val 50000"/>
            </a:avLst>
          </a:prstGeom>
          <a:solidFill>
            <a:srgbClr val="AE852D"/>
          </a:solidFill>
        </p:spPr>
        <p:style>
          <a:lnRef idx="0">
            <a:schemeClr val="dk2">
              <a:tint val="60000"/>
              <a:hueOff val="0"/>
              <a:satOff val="0"/>
              <a:lumOff val="0"/>
              <a:alphaOff val="0"/>
            </a:schemeClr>
          </a:lnRef>
          <a:fillRef idx="3">
            <a:schemeClr val="dk2">
              <a:tint val="60000"/>
              <a:hueOff val="0"/>
              <a:satOff val="0"/>
              <a:lumOff val="0"/>
              <a:alphaOff val="0"/>
            </a:schemeClr>
          </a:fillRef>
          <a:effectRef idx="3">
            <a:schemeClr val="dk2">
              <a:tint val="60000"/>
              <a:hueOff val="0"/>
              <a:satOff val="0"/>
              <a:lumOff val="0"/>
              <a:alphaOff val="0"/>
            </a:schemeClr>
          </a:effectRef>
          <a:fontRef idx="minor">
            <a:schemeClr val="lt1"/>
          </a:fontRef>
        </p:style>
        <p:txBody>
          <a:bodyPr/>
          <a:lstStyle/>
          <a:p>
            <a:endParaRPr lang="en-US"/>
          </a:p>
        </p:txBody>
      </p:sp>
      <p:sp>
        <p:nvSpPr>
          <p:cNvPr id="16" name="Freeform 15"/>
          <p:cNvSpPr/>
          <p:nvPr/>
        </p:nvSpPr>
        <p:spPr>
          <a:xfrm>
            <a:off x="1181520" y="4370773"/>
            <a:ext cx="2094341" cy="1675473"/>
          </a:xfrm>
          <a:custGeom>
            <a:avLst/>
            <a:gdLst>
              <a:gd name="connsiteX0" fmla="*/ 0 w 2094341"/>
              <a:gd name="connsiteY0" fmla="*/ 167547 h 1675473"/>
              <a:gd name="connsiteX1" fmla="*/ 167547 w 2094341"/>
              <a:gd name="connsiteY1" fmla="*/ 0 h 1675473"/>
              <a:gd name="connsiteX2" fmla="*/ 1926794 w 2094341"/>
              <a:gd name="connsiteY2" fmla="*/ 0 h 1675473"/>
              <a:gd name="connsiteX3" fmla="*/ 2094341 w 2094341"/>
              <a:gd name="connsiteY3" fmla="*/ 167547 h 1675473"/>
              <a:gd name="connsiteX4" fmla="*/ 2094341 w 2094341"/>
              <a:gd name="connsiteY4" fmla="*/ 1507926 h 1675473"/>
              <a:gd name="connsiteX5" fmla="*/ 1926794 w 2094341"/>
              <a:gd name="connsiteY5" fmla="*/ 1675473 h 1675473"/>
              <a:gd name="connsiteX6" fmla="*/ 167547 w 2094341"/>
              <a:gd name="connsiteY6" fmla="*/ 1675473 h 1675473"/>
              <a:gd name="connsiteX7" fmla="*/ 0 w 2094341"/>
              <a:gd name="connsiteY7" fmla="*/ 1507926 h 1675473"/>
              <a:gd name="connsiteX8" fmla="*/ 0 w 2094341"/>
              <a:gd name="connsiteY8" fmla="*/ 167547 h 1675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4341" h="1675473">
                <a:moveTo>
                  <a:pt x="0" y="167547"/>
                </a:moveTo>
                <a:cubicBezTo>
                  <a:pt x="0" y="75013"/>
                  <a:pt x="75013" y="0"/>
                  <a:pt x="167547" y="0"/>
                </a:cubicBezTo>
                <a:lnTo>
                  <a:pt x="1926794" y="0"/>
                </a:lnTo>
                <a:cubicBezTo>
                  <a:pt x="2019328" y="0"/>
                  <a:pt x="2094341" y="75013"/>
                  <a:pt x="2094341" y="167547"/>
                </a:cubicBezTo>
                <a:lnTo>
                  <a:pt x="2094341" y="1507926"/>
                </a:lnTo>
                <a:cubicBezTo>
                  <a:pt x="2094341" y="1600460"/>
                  <a:pt x="2019328" y="1675473"/>
                  <a:pt x="1926794" y="1675473"/>
                </a:cubicBezTo>
                <a:lnTo>
                  <a:pt x="167547" y="1675473"/>
                </a:lnTo>
                <a:cubicBezTo>
                  <a:pt x="75013" y="1675473"/>
                  <a:pt x="0" y="1600460"/>
                  <a:pt x="0" y="1507926"/>
                </a:cubicBezTo>
                <a:lnTo>
                  <a:pt x="0" y="167547"/>
                </a:lnTo>
                <a:close/>
              </a:path>
            </a:pathLst>
          </a:custGeom>
          <a:solidFill>
            <a:srgbClr val="014976"/>
          </a:solidFill>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lvl="0" algn="ctr" defTabSz="1155700" rtl="1">
              <a:lnSpc>
                <a:spcPct val="90000"/>
              </a:lnSpc>
              <a:spcBef>
                <a:spcPct val="0"/>
              </a:spcBef>
              <a:spcAft>
                <a:spcPct val="35000"/>
              </a:spcAft>
            </a:pPr>
            <a:r>
              <a:rPr lang="ar-KW" sz="2600" kern="1200" dirty="0" smtClean="0">
                <a:cs typeface="mohammad bold art 1" pitchFamily="2" charset="-78"/>
              </a:rPr>
              <a:t>مؤهل قوانين ولوائح الهيئة </a:t>
            </a:r>
            <a:endParaRPr lang="en-US" sz="2600" kern="1200" dirty="0"/>
          </a:p>
        </p:txBody>
      </p:sp>
      <p:sp>
        <p:nvSpPr>
          <p:cNvPr id="17" name="Left Arrow 16"/>
          <p:cNvSpPr/>
          <p:nvPr/>
        </p:nvSpPr>
        <p:spPr>
          <a:xfrm rot="13959826">
            <a:off x="4975168" y="3650074"/>
            <a:ext cx="1070704" cy="628302"/>
          </a:xfrm>
          <a:prstGeom prst="leftArrow">
            <a:avLst>
              <a:gd name="adj1" fmla="val 60000"/>
              <a:gd name="adj2" fmla="val 50000"/>
            </a:avLst>
          </a:prstGeom>
          <a:solidFill>
            <a:srgbClr val="AE852D"/>
          </a:solidFill>
        </p:spPr>
        <p:style>
          <a:lnRef idx="0">
            <a:schemeClr val="dk2">
              <a:tint val="60000"/>
              <a:hueOff val="0"/>
              <a:satOff val="0"/>
              <a:lumOff val="0"/>
              <a:alphaOff val="0"/>
            </a:schemeClr>
          </a:lnRef>
          <a:fillRef idx="3">
            <a:schemeClr val="dk2">
              <a:tint val="60000"/>
              <a:hueOff val="0"/>
              <a:satOff val="0"/>
              <a:lumOff val="0"/>
              <a:alphaOff val="0"/>
            </a:schemeClr>
          </a:fillRef>
          <a:effectRef idx="3">
            <a:schemeClr val="dk2">
              <a:tint val="60000"/>
              <a:hueOff val="0"/>
              <a:satOff val="0"/>
              <a:lumOff val="0"/>
              <a:alphaOff val="0"/>
            </a:schemeClr>
          </a:effectRef>
          <a:fontRef idx="minor">
            <a:schemeClr val="lt1"/>
          </a:fontRef>
        </p:style>
        <p:txBody>
          <a:bodyPr/>
          <a:lstStyle/>
          <a:p>
            <a:endParaRPr lang="en-US"/>
          </a:p>
        </p:txBody>
      </p:sp>
      <p:sp>
        <p:nvSpPr>
          <p:cNvPr id="18" name="Freeform 17"/>
          <p:cNvSpPr/>
          <p:nvPr/>
        </p:nvSpPr>
        <p:spPr>
          <a:xfrm>
            <a:off x="5796136" y="4370781"/>
            <a:ext cx="2094341" cy="1675473"/>
          </a:xfrm>
          <a:custGeom>
            <a:avLst/>
            <a:gdLst>
              <a:gd name="connsiteX0" fmla="*/ 0 w 2094341"/>
              <a:gd name="connsiteY0" fmla="*/ 167547 h 1675473"/>
              <a:gd name="connsiteX1" fmla="*/ 167547 w 2094341"/>
              <a:gd name="connsiteY1" fmla="*/ 0 h 1675473"/>
              <a:gd name="connsiteX2" fmla="*/ 1926794 w 2094341"/>
              <a:gd name="connsiteY2" fmla="*/ 0 h 1675473"/>
              <a:gd name="connsiteX3" fmla="*/ 2094341 w 2094341"/>
              <a:gd name="connsiteY3" fmla="*/ 167547 h 1675473"/>
              <a:gd name="connsiteX4" fmla="*/ 2094341 w 2094341"/>
              <a:gd name="connsiteY4" fmla="*/ 1507926 h 1675473"/>
              <a:gd name="connsiteX5" fmla="*/ 1926794 w 2094341"/>
              <a:gd name="connsiteY5" fmla="*/ 1675473 h 1675473"/>
              <a:gd name="connsiteX6" fmla="*/ 167547 w 2094341"/>
              <a:gd name="connsiteY6" fmla="*/ 1675473 h 1675473"/>
              <a:gd name="connsiteX7" fmla="*/ 0 w 2094341"/>
              <a:gd name="connsiteY7" fmla="*/ 1507926 h 1675473"/>
              <a:gd name="connsiteX8" fmla="*/ 0 w 2094341"/>
              <a:gd name="connsiteY8" fmla="*/ 167547 h 1675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4341" h="1675473">
                <a:moveTo>
                  <a:pt x="0" y="167547"/>
                </a:moveTo>
                <a:cubicBezTo>
                  <a:pt x="0" y="75013"/>
                  <a:pt x="75013" y="0"/>
                  <a:pt x="167547" y="0"/>
                </a:cubicBezTo>
                <a:lnTo>
                  <a:pt x="1926794" y="0"/>
                </a:lnTo>
                <a:cubicBezTo>
                  <a:pt x="2019328" y="0"/>
                  <a:pt x="2094341" y="75013"/>
                  <a:pt x="2094341" y="167547"/>
                </a:cubicBezTo>
                <a:lnTo>
                  <a:pt x="2094341" y="1507926"/>
                </a:lnTo>
                <a:cubicBezTo>
                  <a:pt x="2094341" y="1600460"/>
                  <a:pt x="2019328" y="1675473"/>
                  <a:pt x="1926794" y="1675473"/>
                </a:cubicBezTo>
                <a:lnTo>
                  <a:pt x="167547" y="1675473"/>
                </a:lnTo>
                <a:cubicBezTo>
                  <a:pt x="75013" y="1675473"/>
                  <a:pt x="0" y="1600460"/>
                  <a:pt x="0" y="1507926"/>
                </a:cubicBezTo>
                <a:lnTo>
                  <a:pt x="0" y="167547"/>
                </a:lnTo>
                <a:close/>
              </a:path>
            </a:pathLst>
          </a:custGeom>
          <a:solidFill>
            <a:srgbClr val="014976"/>
          </a:solidFill>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lvl="0" algn="ctr" defTabSz="1155700" rtl="1">
              <a:lnSpc>
                <a:spcPct val="90000"/>
              </a:lnSpc>
              <a:spcBef>
                <a:spcPct val="0"/>
              </a:spcBef>
              <a:spcAft>
                <a:spcPct val="35000"/>
              </a:spcAft>
            </a:pPr>
            <a:r>
              <a:rPr lang="ar-KW" sz="2600" dirty="0" smtClean="0">
                <a:cs typeface="mohammad bold art 1" pitchFamily="2" charset="-78"/>
              </a:rPr>
              <a:t>مؤهلات </a:t>
            </a:r>
            <a:r>
              <a:rPr lang="en-US" sz="2600" b="1" dirty="0">
                <a:cs typeface="mohammad bold art 1" pitchFamily="2" charset="-78"/>
              </a:rPr>
              <a:t>CISI</a:t>
            </a:r>
            <a:r>
              <a:rPr lang="ar-KW" sz="2600" dirty="0">
                <a:cs typeface="mohammad bold art 1" pitchFamily="2" charset="-78"/>
              </a:rPr>
              <a:t> الفنية الدولية </a:t>
            </a:r>
            <a:endParaRPr lang="en-US" sz="2600" dirty="0"/>
          </a:p>
        </p:txBody>
      </p:sp>
      <p:sp>
        <p:nvSpPr>
          <p:cNvPr id="14" name="Freeform 13"/>
          <p:cNvSpPr/>
          <p:nvPr/>
        </p:nvSpPr>
        <p:spPr>
          <a:xfrm>
            <a:off x="3432966" y="1608787"/>
            <a:ext cx="2204569" cy="2204569"/>
          </a:xfrm>
          <a:custGeom>
            <a:avLst/>
            <a:gdLst>
              <a:gd name="connsiteX0" fmla="*/ 0 w 2204569"/>
              <a:gd name="connsiteY0" fmla="*/ 1102285 h 2204569"/>
              <a:gd name="connsiteX1" fmla="*/ 1102285 w 2204569"/>
              <a:gd name="connsiteY1" fmla="*/ 0 h 2204569"/>
              <a:gd name="connsiteX2" fmla="*/ 2204570 w 2204569"/>
              <a:gd name="connsiteY2" fmla="*/ 1102285 h 2204569"/>
              <a:gd name="connsiteX3" fmla="*/ 1102285 w 2204569"/>
              <a:gd name="connsiteY3" fmla="*/ 2204570 h 2204569"/>
              <a:gd name="connsiteX4" fmla="*/ 0 w 2204569"/>
              <a:gd name="connsiteY4" fmla="*/ 1102285 h 22045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4569" h="2204569">
                <a:moveTo>
                  <a:pt x="0" y="1102285"/>
                </a:moveTo>
                <a:cubicBezTo>
                  <a:pt x="0" y="493510"/>
                  <a:pt x="493510" y="0"/>
                  <a:pt x="1102285" y="0"/>
                </a:cubicBezTo>
                <a:cubicBezTo>
                  <a:pt x="1711060" y="0"/>
                  <a:pt x="2204570" y="493510"/>
                  <a:pt x="2204570" y="1102285"/>
                </a:cubicBezTo>
                <a:cubicBezTo>
                  <a:pt x="2204570" y="1711060"/>
                  <a:pt x="1711060" y="2204570"/>
                  <a:pt x="1102285" y="2204570"/>
                </a:cubicBezTo>
                <a:cubicBezTo>
                  <a:pt x="493510" y="2204570"/>
                  <a:pt x="0" y="1711060"/>
                  <a:pt x="0" y="1102285"/>
                </a:cubicBezTo>
                <a:close/>
              </a:path>
            </a:pathLst>
          </a:custGeom>
          <a:solidFill>
            <a:srgbClr val="014976"/>
          </a:solidFill>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340632" tIns="340632" rIns="340632" bIns="340632" numCol="1" spcCol="1270" anchor="ctr" anchorCtr="0">
            <a:noAutofit/>
          </a:bodyPr>
          <a:lstStyle/>
          <a:p>
            <a:pPr lvl="0" algn="ctr" defTabSz="1244600">
              <a:lnSpc>
                <a:spcPct val="90000"/>
              </a:lnSpc>
              <a:spcBef>
                <a:spcPct val="0"/>
              </a:spcBef>
              <a:spcAft>
                <a:spcPct val="35000"/>
              </a:spcAft>
            </a:pPr>
            <a:r>
              <a:rPr lang="ar-KW" sz="2800" kern="1200" dirty="0" smtClean="0">
                <a:cs typeface="mohammad bold art 1" pitchFamily="2" charset="-78"/>
              </a:rPr>
              <a:t>برنامج </a:t>
            </a:r>
            <a:r>
              <a:rPr lang="ar-KW" sz="2800" dirty="0" smtClean="0">
                <a:cs typeface="mohammad bold art 1" pitchFamily="2" charset="-78"/>
              </a:rPr>
              <a:t>المؤهلات المهنية</a:t>
            </a:r>
            <a:r>
              <a:rPr lang="ar-KW" sz="2800" kern="1200" dirty="0" smtClean="0"/>
              <a:t> </a:t>
            </a:r>
            <a:endParaRPr lang="en-US" sz="2800" kern="1200" dirty="0"/>
          </a:p>
        </p:txBody>
      </p:sp>
    </p:spTree>
    <p:extLst>
      <p:ext uri="{BB962C8B-B14F-4D97-AF65-F5344CB8AC3E}">
        <p14:creationId xmlns:p14="http://schemas.microsoft.com/office/powerpoint/2010/main" val="1741945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19100"/>
            <a:ext cx="9144000" cy="849313"/>
          </a:xfrm>
          <a:solidFill>
            <a:srgbClr val="014976"/>
          </a:solidFill>
        </p:spPr>
        <p:style>
          <a:lnRef idx="0">
            <a:schemeClr val="accent1"/>
          </a:lnRef>
          <a:fillRef idx="3">
            <a:schemeClr val="accent1"/>
          </a:fillRef>
          <a:effectRef idx="3">
            <a:schemeClr val="accent1"/>
          </a:effectRef>
          <a:fontRef idx="minor">
            <a:schemeClr val="lt1"/>
          </a:fontRef>
        </p:style>
        <p:txBody>
          <a:bodyPr>
            <a:normAutofit/>
          </a:bodyPr>
          <a:lstStyle/>
          <a:p>
            <a:pPr rtl="1"/>
            <a:r>
              <a:rPr lang="ar-KW" sz="3600" dirty="0">
                <a:cs typeface="mohammad bold art 1" pitchFamily="2" charset="-78"/>
              </a:rPr>
              <a:t>الاختبارات التأهيلية</a:t>
            </a:r>
            <a:endParaRPr lang="en-US" sz="3600" dirty="0">
              <a:cs typeface="mohammad bold art 1" pitchFamily="2" charset="-78"/>
            </a:endParaRPr>
          </a:p>
        </p:txBody>
      </p:sp>
      <p:graphicFrame>
        <p:nvGraphicFramePr>
          <p:cNvPr id="3" name="Diagram 2"/>
          <p:cNvGraphicFramePr/>
          <p:nvPr>
            <p:extLst>
              <p:ext uri="{D42A27DB-BD31-4B8C-83A1-F6EECF244321}">
                <p14:modId xmlns:p14="http://schemas.microsoft.com/office/powerpoint/2010/main" val="4215775732"/>
              </p:ext>
            </p:extLst>
          </p:nvPr>
        </p:nvGraphicFramePr>
        <p:xfrm>
          <a:off x="0" y="1916832"/>
          <a:ext cx="9144000"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65726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19100"/>
            <a:ext cx="9144000" cy="849313"/>
          </a:xfrm>
          <a:solidFill>
            <a:srgbClr val="014976"/>
          </a:solidFill>
        </p:spPr>
        <p:style>
          <a:lnRef idx="0">
            <a:schemeClr val="accent1"/>
          </a:lnRef>
          <a:fillRef idx="3">
            <a:schemeClr val="accent1"/>
          </a:fillRef>
          <a:effectRef idx="3">
            <a:schemeClr val="accent1"/>
          </a:effectRef>
          <a:fontRef idx="minor">
            <a:schemeClr val="lt1"/>
          </a:fontRef>
        </p:style>
        <p:txBody>
          <a:bodyPr>
            <a:normAutofit/>
          </a:bodyPr>
          <a:lstStyle/>
          <a:p>
            <a:pPr rtl="1"/>
            <a:r>
              <a:rPr lang="ar-KW" sz="3600" dirty="0" smtClean="0">
                <a:cs typeface="mohammad bold art 1" pitchFamily="2" charset="-78"/>
              </a:rPr>
              <a:t>أنشطة توعوية وإعلامية</a:t>
            </a:r>
            <a:endParaRPr lang="en-US" sz="3600" dirty="0">
              <a:cs typeface="mohammad bold art 1" pitchFamily="2" charset="-78"/>
            </a:endParaRPr>
          </a:p>
        </p:txBody>
      </p:sp>
      <p:graphicFrame>
        <p:nvGraphicFramePr>
          <p:cNvPr id="3" name="Diagram 2"/>
          <p:cNvGraphicFramePr/>
          <p:nvPr>
            <p:extLst>
              <p:ext uri="{D42A27DB-BD31-4B8C-83A1-F6EECF244321}">
                <p14:modId xmlns:p14="http://schemas.microsoft.com/office/powerpoint/2010/main" val="1615635773"/>
              </p:ext>
            </p:extLst>
          </p:nvPr>
        </p:nvGraphicFramePr>
        <p:xfrm>
          <a:off x="539552" y="1700808"/>
          <a:ext cx="8064896"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96108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130A11C2-7016-4026-ABEC-C6E5F8CFA84D}"/>
                                            </p:graphicEl>
                                          </p:spTgt>
                                        </p:tgtEl>
                                        <p:attrNameLst>
                                          <p:attrName>style.visibility</p:attrName>
                                        </p:attrNameLst>
                                      </p:cBhvr>
                                      <p:to>
                                        <p:strVal val="visible"/>
                                      </p:to>
                                    </p:set>
                                    <p:animEffect transition="in" filter="fade">
                                      <p:cBhvr>
                                        <p:cTn id="7" dur="500"/>
                                        <p:tgtEl>
                                          <p:spTgt spid="3">
                                            <p:graphicEl>
                                              <a:dgm id="{130A11C2-7016-4026-ABEC-C6E5F8CFA84D}"/>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graphicEl>
                                              <a:dgm id="{A8D35505-1275-4A17-85D9-2500DCBC8683}"/>
                                            </p:graphicEl>
                                          </p:spTgt>
                                        </p:tgtEl>
                                        <p:attrNameLst>
                                          <p:attrName>style.visibility</p:attrName>
                                        </p:attrNameLst>
                                      </p:cBhvr>
                                      <p:to>
                                        <p:strVal val="visible"/>
                                      </p:to>
                                    </p:set>
                                    <p:animEffect transition="in" filter="fade">
                                      <p:cBhvr>
                                        <p:cTn id="10" dur="500"/>
                                        <p:tgtEl>
                                          <p:spTgt spid="3">
                                            <p:graphicEl>
                                              <a:dgm id="{A8D35505-1275-4A17-85D9-2500DCBC8683}"/>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graphicEl>
                                              <a:dgm id="{B82E5066-2002-4FB5-B4C6-E8CA612EC7AA}"/>
                                            </p:graphicEl>
                                          </p:spTgt>
                                        </p:tgtEl>
                                        <p:attrNameLst>
                                          <p:attrName>style.visibility</p:attrName>
                                        </p:attrNameLst>
                                      </p:cBhvr>
                                      <p:to>
                                        <p:strVal val="visible"/>
                                      </p:to>
                                    </p:set>
                                    <p:animEffect transition="in" filter="fade">
                                      <p:cBhvr>
                                        <p:cTn id="13" dur="500"/>
                                        <p:tgtEl>
                                          <p:spTgt spid="3">
                                            <p:graphicEl>
                                              <a:dgm id="{B82E5066-2002-4FB5-B4C6-E8CA612EC7AA}"/>
                                            </p:graphic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graphicEl>
                                              <a:dgm id="{A676FB07-F7DC-4A03-B7CB-C1F7181F8DBB}"/>
                                            </p:graphicEl>
                                          </p:spTgt>
                                        </p:tgtEl>
                                        <p:attrNameLst>
                                          <p:attrName>style.visibility</p:attrName>
                                        </p:attrNameLst>
                                      </p:cBhvr>
                                      <p:to>
                                        <p:strVal val="visible"/>
                                      </p:to>
                                    </p:set>
                                    <p:animEffect transition="in" filter="fade">
                                      <p:cBhvr>
                                        <p:cTn id="16" dur="500"/>
                                        <p:tgtEl>
                                          <p:spTgt spid="3">
                                            <p:graphicEl>
                                              <a:dgm id="{A676FB07-F7DC-4A03-B7CB-C1F7181F8DBB}"/>
                                            </p:graphic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graphicEl>
                                              <a:dgm id="{89F7418A-557C-47A1-BB68-AF724A0891C6}"/>
                                            </p:graphicEl>
                                          </p:spTgt>
                                        </p:tgtEl>
                                        <p:attrNameLst>
                                          <p:attrName>style.visibility</p:attrName>
                                        </p:attrNameLst>
                                      </p:cBhvr>
                                      <p:to>
                                        <p:strVal val="visible"/>
                                      </p:to>
                                    </p:set>
                                    <p:animEffect transition="in" filter="fade">
                                      <p:cBhvr>
                                        <p:cTn id="19" dur="500"/>
                                        <p:tgtEl>
                                          <p:spTgt spid="3">
                                            <p:graphicEl>
                                              <a:dgm id="{89F7418A-557C-47A1-BB68-AF724A0891C6}"/>
                                            </p:graphic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graphicEl>
                                              <a:dgm id="{7C62903B-2F57-4FF7-B9D0-07B58E96013C}"/>
                                            </p:graphicEl>
                                          </p:spTgt>
                                        </p:tgtEl>
                                        <p:attrNameLst>
                                          <p:attrName>style.visibility</p:attrName>
                                        </p:attrNameLst>
                                      </p:cBhvr>
                                      <p:to>
                                        <p:strVal val="visible"/>
                                      </p:to>
                                    </p:set>
                                    <p:animEffect transition="in" filter="fade">
                                      <p:cBhvr>
                                        <p:cTn id="22" dur="500"/>
                                        <p:tgtEl>
                                          <p:spTgt spid="3">
                                            <p:graphicEl>
                                              <a:dgm id="{7C62903B-2F57-4FF7-B9D0-07B58E96013C}"/>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uiExpand="1">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19100"/>
            <a:ext cx="9144000" cy="849313"/>
          </a:xfrm>
          <a:solidFill>
            <a:srgbClr val="014976"/>
          </a:solidFill>
        </p:spPr>
        <p:style>
          <a:lnRef idx="0">
            <a:schemeClr val="accent1"/>
          </a:lnRef>
          <a:fillRef idx="3">
            <a:schemeClr val="accent1"/>
          </a:fillRef>
          <a:effectRef idx="3">
            <a:schemeClr val="accent1"/>
          </a:effectRef>
          <a:fontRef idx="minor">
            <a:schemeClr val="lt1"/>
          </a:fontRef>
        </p:style>
        <p:txBody>
          <a:bodyPr>
            <a:normAutofit/>
          </a:bodyPr>
          <a:lstStyle/>
          <a:p>
            <a:pPr rtl="1"/>
            <a:r>
              <a:rPr lang="ar-KW" sz="3600" dirty="0">
                <a:cs typeface="mohammad bold art 1" pitchFamily="2" charset="-78"/>
              </a:rPr>
              <a:t>مراحل سير عمل المشروع </a:t>
            </a:r>
          </a:p>
        </p:txBody>
      </p:sp>
      <p:graphicFrame>
        <p:nvGraphicFramePr>
          <p:cNvPr id="18" name="Diagram 17"/>
          <p:cNvGraphicFramePr/>
          <p:nvPr>
            <p:extLst>
              <p:ext uri="{D42A27DB-BD31-4B8C-83A1-F6EECF244321}">
                <p14:modId xmlns:p14="http://schemas.microsoft.com/office/powerpoint/2010/main" val="3131740143"/>
              </p:ext>
            </p:extLst>
          </p:nvPr>
        </p:nvGraphicFramePr>
        <p:xfrm>
          <a:off x="35496" y="1984970"/>
          <a:ext cx="8715375" cy="4324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 name="Text Box 2"/>
          <p:cNvSpPr txBox="1">
            <a:spLocks noChangeArrowheads="1"/>
          </p:cNvSpPr>
          <p:nvPr/>
        </p:nvSpPr>
        <p:spPr bwMode="auto">
          <a:xfrm>
            <a:off x="6372201" y="2369840"/>
            <a:ext cx="2270408" cy="979513"/>
          </a:xfrm>
          <a:prstGeom prst="rect">
            <a:avLst/>
          </a:prstGeom>
          <a:solidFill>
            <a:schemeClr val="tx1">
              <a:lumMod val="65000"/>
              <a:lumOff val="35000"/>
            </a:schemeClr>
          </a:solidFill>
          <a:ln>
            <a:noFill/>
            <a:headEnd/>
            <a:tailE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ot="0" vert="horz" wrap="square" lIns="91440" tIns="45720" rIns="91440" bIns="45720" anchor="ctr" anchorCtr="0">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ar-KW" sz="1600" b="0" i="0" u="none" strike="noStrike" kern="0" cap="none" spc="0" normalizeH="0" baseline="0" noProof="0" dirty="0">
                <a:ln>
                  <a:noFill/>
                </a:ln>
                <a:solidFill>
                  <a:sysClr val="window" lastClr="FFFFFF"/>
                </a:solidFill>
                <a:effectLst/>
                <a:uLnTx/>
                <a:uFillTx/>
                <a:latin typeface="Calibri"/>
                <a:ea typeface="Calibri"/>
                <a:cs typeface="mohammad bold art 1"/>
              </a:rPr>
              <a:t>المراحل المنجزة</a:t>
            </a:r>
            <a:endParaRPr kumimoji="0" lang="en-US" sz="1400" b="0" i="0" u="none" strike="noStrike" kern="0" cap="none" spc="0" normalizeH="0" baseline="0" noProof="0" dirty="0">
              <a:ln>
                <a:noFill/>
              </a:ln>
              <a:solidFill>
                <a:sysClr val="window" lastClr="FFFFFF"/>
              </a:solidFill>
              <a:effectLst/>
              <a:uLnTx/>
              <a:uFillTx/>
              <a:latin typeface="Calibri"/>
              <a:ea typeface="Calibri"/>
              <a:cs typeface="Arial"/>
            </a:endParaRPr>
          </a:p>
        </p:txBody>
      </p:sp>
      <p:sp>
        <p:nvSpPr>
          <p:cNvPr id="25" name="Text Box 11"/>
          <p:cNvSpPr txBox="1"/>
          <p:nvPr/>
        </p:nvSpPr>
        <p:spPr>
          <a:xfrm>
            <a:off x="5042208" y="2369840"/>
            <a:ext cx="1221731" cy="979513"/>
          </a:xfrm>
          <a:prstGeom prst="rect">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KW" sz="1600" b="0" i="0" u="none" strike="noStrike" kern="0" cap="none" spc="0" normalizeH="0" baseline="0" noProof="0" dirty="0">
                <a:ln>
                  <a:noFill/>
                </a:ln>
                <a:solidFill>
                  <a:sysClr val="window" lastClr="FFFFFF"/>
                </a:solidFill>
                <a:effectLst/>
                <a:uLnTx/>
                <a:uFillTx/>
                <a:latin typeface="Calibri"/>
                <a:ea typeface="Calibri"/>
                <a:cs typeface="mohammad bold art 1"/>
              </a:rPr>
              <a:t>المراحل الجاري تنفيذها</a:t>
            </a:r>
            <a:endParaRPr kumimoji="0" lang="en-US" sz="1400" b="0" i="0" u="none" strike="noStrike" kern="0" cap="none" spc="0" normalizeH="0" baseline="0" noProof="0" dirty="0">
              <a:ln>
                <a:noFill/>
              </a:ln>
              <a:solidFill>
                <a:sysClr val="window" lastClr="FFFFFF"/>
              </a:solidFill>
              <a:effectLst/>
              <a:uLnTx/>
              <a:uFillTx/>
              <a:latin typeface="Calibri"/>
              <a:ea typeface="Calibri"/>
              <a:cs typeface="Arial"/>
            </a:endParaRPr>
          </a:p>
        </p:txBody>
      </p:sp>
      <p:sp>
        <p:nvSpPr>
          <p:cNvPr id="26" name="Text Box 12"/>
          <p:cNvSpPr txBox="1"/>
          <p:nvPr/>
        </p:nvSpPr>
        <p:spPr>
          <a:xfrm>
            <a:off x="433697" y="2369839"/>
            <a:ext cx="4494594" cy="979513"/>
          </a:xfrm>
          <a:prstGeom prst="rect">
            <a:avLst/>
          </a:prstGeom>
          <a:solidFill>
            <a:srgbClr val="01497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ar-KW" sz="1600" b="0" i="0" u="none" strike="noStrike" kern="0" cap="none" spc="0" normalizeH="0" baseline="0" noProof="0" dirty="0">
                <a:ln>
                  <a:noFill/>
                </a:ln>
                <a:solidFill>
                  <a:sysClr val="window" lastClr="FFFFFF"/>
                </a:solidFill>
                <a:effectLst/>
                <a:uLnTx/>
                <a:uFillTx/>
                <a:latin typeface="Calibri"/>
                <a:ea typeface="Calibri"/>
                <a:cs typeface="mohammad bold art 1"/>
              </a:rPr>
              <a:t>المراحل القادمة</a:t>
            </a:r>
            <a:endParaRPr kumimoji="0" lang="en-US" sz="1400" b="0" i="0" u="none" strike="noStrike" kern="0" cap="none" spc="0" normalizeH="0" baseline="0" noProof="0" dirty="0">
              <a:ln>
                <a:noFill/>
              </a:ln>
              <a:solidFill>
                <a:sysClr val="window" lastClr="FFFFFF"/>
              </a:solidFill>
              <a:effectLst/>
              <a:uLnTx/>
              <a:uFillTx/>
              <a:latin typeface="Calibri"/>
              <a:ea typeface="Calibri"/>
              <a:cs typeface="Arial"/>
            </a:endParaRPr>
          </a:p>
        </p:txBody>
      </p:sp>
    </p:spTree>
    <p:extLst>
      <p:ext uri="{BB962C8B-B14F-4D97-AF65-F5344CB8AC3E}">
        <p14:creationId xmlns:p14="http://schemas.microsoft.com/office/powerpoint/2010/main" val="2648140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fade">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graphicEl>
                                              <a:dgm id="{BC841F93-5723-4095-86AD-36430F379B5C}"/>
                                            </p:graphicEl>
                                          </p:spTgt>
                                        </p:tgtEl>
                                        <p:attrNameLst>
                                          <p:attrName>style.visibility</p:attrName>
                                        </p:attrNameLst>
                                      </p:cBhvr>
                                      <p:to>
                                        <p:strVal val="visible"/>
                                      </p:to>
                                    </p:set>
                                    <p:animEffect transition="in" filter="fade">
                                      <p:cBhvr>
                                        <p:cTn id="22" dur="500"/>
                                        <p:tgtEl>
                                          <p:spTgt spid="18">
                                            <p:graphicEl>
                                              <a:dgm id="{BC841F93-5723-4095-86AD-36430F379B5C}"/>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
                                            <p:graphicEl>
                                              <a:dgm id="{FB22ED80-2F21-4245-8CCC-1548AD77A01F}"/>
                                            </p:graphicEl>
                                          </p:spTgt>
                                        </p:tgtEl>
                                        <p:attrNameLst>
                                          <p:attrName>style.visibility</p:attrName>
                                        </p:attrNameLst>
                                      </p:cBhvr>
                                      <p:to>
                                        <p:strVal val="visible"/>
                                      </p:to>
                                    </p:set>
                                    <p:animEffect transition="in" filter="fade">
                                      <p:cBhvr>
                                        <p:cTn id="27" dur="500"/>
                                        <p:tgtEl>
                                          <p:spTgt spid="18">
                                            <p:graphicEl>
                                              <a:dgm id="{FB22ED80-2F21-4245-8CCC-1548AD77A01F}"/>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
                                            <p:graphicEl>
                                              <a:dgm id="{438399A8-258E-4006-B5AA-4913719D0AD2}"/>
                                            </p:graphicEl>
                                          </p:spTgt>
                                        </p:tgtEl>
                                        <p:attrNameLst>
                                          <p:attrName>style.visibility</p:attrName>
                                        </p:attrNameLst>
                                      </p:cBhvr>
                                      <p:to>
                                        <p:strVal val="visible"/>
                                      </p:to>
                                    </p:set>
                                    <p:animEffect transition="in" filter="fade">
                                      <p:cBhvr>
                                        <p:cTn id="32" dur="500"/>
                                        <p:tgtEl>
                                          <p:spTgt spid="18">
                                            <p:graphicEl>
                                              <a:dgm id="{438399A8-258E-4006-B5AA-4913719D0AD2}"/>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
                                            <p:graphicEl>
                                              <a:dgm id="{37C06E81-CC0C-4CDD-A8E8-2EBE375A4B07}"/>
                                            </p:graphicEl>
                                          </p:spTgt>
                                        </p:tgtEl>
                                        <p:attrNameLst>
                                          <p:attrName>style.visibility</p:attrName>
                                        </p:attrNameLst>
                                      </p:cBhvr>
                                      <p:to>
                                        <p:strVal val="visible"/>
                                      </p:to>
                                    </p:set>
                                    <p:animEffect transition="in" filter="fade">
                                      <p:cBhvr>
                                        <p:cTn id="37" dur="500"/>
                                        <p:tgtEl>
                                          <p:spTgt spid="18">
                                            <p:graphicEl>
                                              <a:dgm id="{37C06E81-CC0C-4CDD-A8E8-2EBE375A4B07}"/>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graphicEl>
                                              <a:dgm id="{9FDCB197-351E-4DA5-8D6C-D59B59A3EE08}"/>
                                            </p:graphicEl>
                                          </p:spTgt>
                                        </p:tgtEl>
                                        <p:attrNameLst>
                                          <p:attrName>style.visibility</p:attrName>
                                        </p:attrNameLst>
                                      </p:cBhvr>
                                      <p:to>
                                        <p:strVal val="visible"/>
                                      </p:to>
                                    </p:set>
                                    <p:animEffect transition="in" filter="fade">
                                      <p:cBhvr>
                                        <p:cTn id="42" dur="500"/>
                                        <p:tgtEl>
                                          <p:spTgt spid="18">
                                            <p:graphicEl>
                                              <a:dgm id="{9FDCB197-351E-4DA5-8D6C-D59B59A3EE08}"/>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graphicEl>
                                              <a:dgm id="{91D19683-124B-4133-9D78-91B1A8CE4EDC}"/>
                                            </p:graphicEl>
                                          </p:spTgt>
                                        </p:tgtEl>
                                        <p:attrNameLst>
                                          <p:attrName>style.visibility</p:attrName>
                                        </p:attrNameLst>
                                      </p:cBhvr>
                                      <p:to>
                                        <p:strVal val="visible"/>
                                      </p:to>
                                    </p:set>
                                    <p:animEffect transition="in" filter="fade">
                                      <p:cBhvr>
                                        <p:cTn id="47" dur="500"/>
                                        <p:tgtEl>
                                          <p:spTgt spid="18">
                                            <p:graphicEl>
                                              <a:dgm id="{91D19683-124B-4133-9D78-91B1A8CE4EDC}"/>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8">
                                            <p:graphicEl>
                                              <a:dgm id="{30449767-6DE4-4E76-90F3-7883A2108E90}"/>
                                            </p:graphicEl>
                                          </p:spTgt>
                                        </p:tgtEl>
                                        <p:attrNameLst>
                                          <p:attrName>style.visibility</p:attrName>
                                        </p:attrNameLst>
                                      </p:cBhvr>
                                      <p:to>
                                        <p:strVal val="visible"/>
                                      </p:to>
                                    </p:set>
                                    <p:animEffect transition="in" filter="fade">
                                      <p:cBhvr>
                                        <p:cTn id="52" dur="500"/>
                                        <p:tgtEl>
                                          <p:spTgt spid="18">
                                            <p:graphicEl>
                                              <a:dgm id="{30449767-6DE4-4E76-90F3-7883A2108E9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8" grpId="0" uiExpand="1">
        <p:bldSub>
          <a:bldDgm bld="one"/>
        </p:bldSub>
      </p:bldGraphic>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980728"/>
            <a:ext cx="9144000" cy="3384550"/>
          </a:xfrm>
          <a:solidFill>
            <a:srgbClr val="014976"/>
          </a:solidFill>
        </p:spPr>
        <p:style>
          <a:lnRef idx="0">
            <a:schemeClr val="accent1"/>
          </a:lnRef>
          <a:fillRef idx="3">
            <a:schemeClr val="accent1"/>
          </a:fillRef>
          <a:effectRef idx="3">
            <a:schemeClr val="accent1"/>
          </a:effectRef>
          <a:fontRef idx="minor">
            <a:schemeClr val="lt1"/>
          </a:fontRef>
        </p:style>
        <p:txBody>
          <a:bodyPr>
            <a:normAutofit/>
          </a:bodyPr>
          <a:lstStyle/>
          <a:p>
            <a:pPr rtl="1">
              <a:lnSpc>
                <a:spcPct val="150000"/>
              </a:lnSpc>
            </a:pPr>
            <a:r>
              <a:rPr lang="ar-KW" sz="4000" i="1" dirty="0" smtClean="0">
                <a:solidFill>
                  <a:schemeClr val="bg1"/>
                </a:solidFill>
                <a:latin typeface="Sakkal Majalla" pitchFamily="2" charset="-78"/>
                <a:cs typeface="mohammad bold art 1" pitchFamily="2" charset="-78"/>
              </a:rPr>
              <a:t>ارتقاء </a:t>
            </a:r>
            <a:r>
              <a:rPr lang="ar-KW" sz="4000" i="1" dirty="0" smtClean="0">
                <a:solidFill>
                  <a:schemeClr val="bg1"/>
                </a:solidFill>
                <a:latin typeface="Sakkal Majalla" pitchFamily="2" charset="-78"/>
                <a:cs typeface="mohammad bold art 1" pitchFamily="2" charset="-78"/>
              </a:rPr>
              <a:t>بالكفاءة والمهنية</a:t>
            </a:r>
            <a:br>
              <a:rPr lang="ar-KW" sz="4000" i="1" dirty="0" smtClean="0">
                <a:solidFill>
                  <a:schemeClr val="bg1"/>
                </a:solidFill>
                <a:latin typeface="Sakkal Majalla" pitchFamily="2" charset="-78"/>
                <a:cs typeface="mohammad bold art 1" pitchFamily="2" charset="-78"/>
              </a:rPr>
            </a:br>
            <a:r>
              <a:rPr lang="ar-KW" sz="4000" i="1" dirty="0" smtClean="0">
                <a:solidFill>
                  <a:schemeClr val="bg1"/>
                </a:solidFill>
                <a:latin typeface="Sakkal Majalla" pitchFamily="2" charset="-78"/>
                <a:cs typeface="mohammad bold art 1" pitchFamily="2" charset="-78"/>
              </a:rPr>
              <a:t>ارتقاء بالأسواق المحلية</a:t>
            </a:r>
            <a:endParaRPr lang="en-US" sz="4000" i="1" dirty="0">
              <a:solidFill>
                <a:schemeClr val="bg1"/>
              </a:solidFill>
              <a:latin typeface="Sakkal Majalla" pitchFamily="2" charset="-78"/>
              <a:cs typeface="mohammad bold art 1" pitchFamily="2" charset="-78"/>
            </a:endParaRPr>
          </a:p>
        </p:txBody>
      </p:sp>
      <p:sp>
        <p:nvSpPr>
          <p:cNvPr id="3" name="Subtitle 2"/>
          <p:cNvSpPr>
            <a:spLocks noGrp="1"/>
          </p:cNvSpPr>
          <p:nvPr>
            <p:ph type="subTitle" idx="4294967295"/>
          </p:nvPr>
        </p:nvSpPr>
        <p:spPr>
          <a:xfrm>
            <a:off x="0" y="3644900"/>
            <a:ext cx="6400800" cy="1752600"/>
          </a:xfrm>
        </p:spPr>
        <p:txBody>
          <a:bodyPr>
            <a:normAutofit/>
          </a:bodyPr>
          <a:lstStyle/>
          <a:p>
            <a:pPr rtl="1"/>
            <a:endParaRPr lang="ar-KW" sz="2000" dirty="0" smtClean="0">
              <a:latin typeface="Sakkal Majalla" pitchFamily="2" charset="-78"/>
              <a:cs typeface="mohammad bold art 1" pitchFamily="2" charset="-78"/>
            </a:endParaRPr>
          </a:p>
          <a:p>
            <a:pPr rtl="1"/>
            <a:endParaRPr lang="en-US" sz="2000" dirty="0">
              <a:latin typeface="Sakkal Majalla" pitchFamily="2" charset="-78"/>
              <a:cs typeface="mohammad bold art 1" pitchFamily="2" charset="-78"/>
            </a:endParaRPr>
          </a:p>
        </p:txBody>
      </p:sp>
      <p:pic>
        <p:nvPicPr>
          <p:cNvPr id="6" name="Picture 5"/>
          <p:cNvPicPr>
            <a:picLocks noChangeAspect="1"/>
          </p:cNvPicPr>
          <p:nvPr/>
        </p:nvPicPr>
        <p:blipFill>
          <a:blip r:embed="rId3"/>
          <a:stretch>
            <a:fillRect/>
          </a:stretch>
        </p:blipFill>
        <p:spPr>
          <a:xfrm>
            <a:off x="2339752" y="4797152"/>
            <a:ext cx="4492677" cy="1512168"/>
          </a:xfrm>
          <a:prstGeom prst="rect">
            <a:avLst/>
          </a:prstGeom>
        </p:spPr>
      </p:pic>
    </p:spTree>
    <p:extLst>
      <p:ext uri="{BB962C8B-B14F-4D97-AF65-F5344CB8AC3E}">
        <p14:creationId xmlns:p14="http://schemas.microsoft.com/office/powerpoint/2010/main" val="864032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3">
      <a:majorFont>
        <a:latin typeface="Sakkal Majalla"/>
        <a:ea typeface=""/>
        <a:cs typeface="Sakkal Majalla"/>
      </a:majorFont>
      <a:minorFont>
        <a:latin typeface="Sakkal Majalla"/>
        <a:ea typeface=""/>
        <a:cs typeface="Sakkal Majall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10460</TotalTime>
  <Words>273</Words>
  <Application>Microsoft Office PowerPoint</Application>
  <PresentationFormat>On-screen Show (4:3)</PresentationFormat>
  <Paragraphs>46</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mohammad bold art 1</vt:lpstr>
      <vt:lpstr>Sakkal Majalla</vt:lpstr>
      <vt:lpstr>Office Theme</vt:lpstr>
      <vt:lpstr>الاختبارات التأهيلية  ارتقاء بالكفاءة والمهنية</vt:lpstr>
      <vt:lpstr>PowerPoint Presentation</vt:lpstr>
      <vt:lpstr>معلومات عن الاختبارات التأهيلية</vt:lpstr>
      <vt:lpstr>الاختبارات التأهيلية</vt:lpstr>
      <vt:lpstr>الاختبارات التأهيلية</vt:lpstr>
      <vt:lpstr>أنشطة توعوية وإعلامية</vt:lpstr>
      <vt:lpstr>مراحل سير عمل المشروع </vt:lpstr>
      <vt:lpstr>ارتقاء بالكفاءة والمهنية ارتقاء بالأسواق المحلية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الاختبارات التأهيلية للوظائف واجبة التسجيل</dc:title>
  <dc:creator>Zahra AlMousa</dc:creator>
  <cp:lastModifiedBy>Zahra Almousa</cp:lastModifiedBy>
  <cp:revision>551</cp:revision>
  <cp:lastPrinted>2017-04-18T10:55:18Z</cp:lastPrinted>
  <dcterms:created xsi:type="dcterms:W3CDTF">2014-09-16T08:18:35Z</dcterms:created>
  <dcterms:modified xsi:type="dcterms:W3CDTF">2018-03-20T12:52:58Z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cdfcb133-1537-4b15-864e-317cf9586590</vt:lpwstr>
  </property>
  <property fmtid="{D5CDD505-2E9C-101B-9397-08002B2CF9AE}" pid="3" name="CMAClassification">
    <vt:lpwstr>Internal</vt:lpwstr>
  </property>
  <property fmtid="{D5CDD505-2E9C-101B-9397-08002B2CF9AE}" pid="4" name="DocumentMarkings">
    <vt:lpwstr>CMA Data Classification: Select Classification Level;CMA Data Classification: Confidential;CMA Data Classification: Confidential;CMA Data Classification: Confidential;CMA Data Classification: Confidential;CMA Data Classification: Confidential;CMA Data Cla</vt:lpwstr>
  </property>
  <property fmtid="{D5CDD505-2E9C-101B-9397-08002B2CF9AE}" pid="5" name="DLPManualFileClassification">
    <vt:lpwstr>{1A067545-A4E2-4FA1-8094-0D7902669705}</vt:lpwstr>
  </property>
  <property fmtid="{D5CDD505-2E9C-101B-9397-08002B2CF9AE}" pid="6" name="DLPManualFileClassificationLastModifiedBy">
    <vt:lpwstr>CMA\nalgharaballi</vt:lpwstr>
  </property>
  <property fmtid="{D5CDD505-2E9C-101B-9397-08002B2CF9AE}" pid="7" name="DLPManualFileClassificationLastModificationDate">
    <vt:lpwstr>1520929628</vt:lpwstr>
  </property>
  <property fmtid="{D5CDD505-2E9C-101B-9397-08002B2CF9AE}" pid="8" name="DLPManualFileClassificationVersion">
    <vt:lpwstr>11.0.2.3</vt:lpwstr>
  </property>
  <property fmtid="{D5CDD505-2E9C-101B-9397-08002B2CF9AE}" pid="9" name="Classification">
    <vt:lpwstr>Public</vt:lpwstr>
  </property>
</Properties>
</file>